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00" r:id="rId2"/>
    <p:sldId id="301" r:id="rId3"/>
    <p:sldId id="302" r:id="rId4"/>
    <p:sldId id="321" r:id="rId5"/>
    <p:sldId id="323" r:id="rId6"/>
    <p:sldId id="401" r:id="rId7"/>
    <p:sldId id="409" r:id="rId8"/>
    <p:sldId id="411" r:id="rId9"/>
    <p:sldId id="412" r:id="rId10"/>
    <p:sldId id="410" r:id="rId11"/>
    <p:sldId id="413" r:id="rId12"/>
    <p:sldId id="427" r:id="rId13"/>
    <p:sldId id="426" r:id="rId14"/>
    <p:sldId id="428" r:id="rId15"/>
    <p:sldId id="429" r:id="rId16"/>
    <p:sldId id="430" r:id="rId17"/>
    <p:sldId id="431" r:id="rId18"/>
    <p:sldId id="432" r:id="rId19"/>
    <p:sldId id="433" r:id="rId20"/>
    <p:sldId id="434" r:id="rId21"/>
    <p:sldId id="435" r:id="rId22"/>
    <p:sldId id="436" r:id="rId23"/>
    <p:sldId id="437" r:id="rId24"/>
    <p:sldId id="424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14EC4"/>
    <a:srgbClr val="61D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390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3DD834-E14E-0317-AFF7-44E16672A3B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92CD168-36D5-DE4B-B8C8-2455A267388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D7B9626-E94D-BFED-35E1-CCE9C5425C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D2CD947-14F6-7B7C-9B12-D7ADE00634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3000D0-BF96-5A7A-E991-7F822559F9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96172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5744BD-EE7D-AB2C-DCAB-A15F673A06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DD594BA-980D-092E-877D-E90D56DD57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D0D3CB2-441A-EB52-8B49-C29470578B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3EEBF6D-8526-5CB7-4454-AD5B5DD8DF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918C0CF-9AC3-63E2-AA57-419F638EC1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6369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B8B9849-C5AD-02EA-1CB5-00646BDF228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76D4011-D585-8348-EF3E-E0E5D473840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71EE62-8EC0-C0C9-7812-6BF5A4F051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B5FBE-66E6-E3ED-5429-B3F14C5A63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EE0056B-9E6E-8CA0-D4DD-941AF5D5FB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86211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E8F8B3-3EE6-0B04-9648-FF3D09F568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48D8CE6-A891-4A79-D5F5-1F70C6CFEB3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B0039EC-07E9-9E3C-7140-CFBA5EE457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908756-9F9B-7560-E7BB-FFDFB92CCA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60EB3D6-E6D3-0758-CAF6-2A950FF36B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38208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AB8C60-0395-72DE-B77F-E70A771EA3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8456462-418E-A504-E2D3-853D4BC6583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9172BC3-9BAF-225C-42DF-239765A590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E13341-69BC-CE10-4184-E07C681E27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F49521-83CF-3E36-613E-7416FA190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57197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A5E83A-C9F4-F07E-C6A0-31B56C7DCD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A9D2D30-3661-C487-073A-9E3712D5AF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8D4A578-0951-B4AD-70B0-0781A17FDD7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DC8CCD-8673-8C16-3C48-9E40794667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856E16E-AE43-9CC6-0A00-F26C3AA161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B330950-C3CF-C59F-D8D4-DB9433C489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23104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C21F5-4EAC-DE99-C1F8-A0D7773747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B7BF87-CDE4-9C02-271F-2F8193A2FA9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A320941-463C-0649-3C9B-3A2ED8ED3DF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A82003F-44FA-71AF-D53E-1A48C68A3B9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91815E7-EA06-049E-BBC0-E84E8BF2896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E4EDEDA-D70E-2804-4301-4AC75B80EC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62A4C9C-0B96-14F2-F49F-B003D0CAE1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FB85564-3B31-623A-1566-338C73656D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92309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FC2A89-AA50-A60C-2608-28910F6BAE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7DBA62-43E8-9E1A-457F-BF0221B759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8140AAF-3CEC-3747-6320-059B0A757E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9D8313A-3D75-0DFB-ABA6-235806BFB3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22861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E8AD8E0-C84E-95AD-3143-BB97AECD12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9C49A8D-E247-7859-343C-ED72E0DBED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279680-0AE0-F26E-D49B-6B0A7B3F35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32842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E5DAC9-FD09-E0F8-63BE-E9FD579D2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C5112ED-82C5-B9CE-A32B-24A24D2235C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EF5A421-E87F-0812-6C6A-A99106B5ECA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8F00BB9-B911-2036-2CA1-D4EFEEF457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D947002-61F1-92EC-DD54-85C47259FF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FFF6C03-3869-C4A8-AB8C-78041FF4C0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7265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C11537-1717-A5EA-57CC-00C10A940F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7BD56A1-6FC5-ECB1-D424-A52EB1FAC6F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5CD8E25-D0E1-286C-63DD-791C0937F2E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2C3D2CB-676E-D386-B398-1CED9402ED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B14E889-9C7B-1D02-24AD-A6A6DA8EBF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6DC9393-4DB5-692C-8DB6-4559F2CD59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38444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6B831F2-D942-90D1-BC69-3F0063962E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DE2EF60-FF86-89EA-40BC-3014BD01773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820690-9568-FD50-8476-FD4E828A0E1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B8B0D3-0AE2-428B-A846-08BDA84B76F8}" type="datetimeFigureOut">
              <a:rPr lang="en-US" smtClean="0"/>
              <a:t>5/2/2023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75D3BD9-3038-792F-ECCD-5CF3A929784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7DD7E34-591B-7693-DC9B-549172E077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DF27CA-918D-48B9-8C0F-0826D378DB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25354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sv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10" Type="http://schemas.openxmlformats.org/officeDocument/2006/relationships/image" Target="../media/image31.sv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svg"/><Relationship Id="rId13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36.png"/><Relationship Id="rId12" Type="http://schemas.openxmlformats.org/officeDocument/2006/relationships/image" Target="../media/image28.sv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6" Type="http://schemas.openxmlformats.org/officeDocument/2006/relationships/image" Target="../media/image35.svg"/><Relationship Id="rId11" Type="http://schemas.openxmlformats.org/officeDocument/2006/relationships/image" Target="../media/image27.png"/><Relationship Id="rId5" Type="http://schemas.openxmlformats.org/officeDocument/2006/relationships/image" Target="../media/image34.png"/><Relationship Id="rId10" Type="http://schemas.openxmlformats.org/officeDocument/2006/relationships/image" Target="../media/image39.svg"/><Relationship Id="rId4" Type="http://schemas.openxmlformats.org/officeDocument/2006/relationships/image" Target="../media/image25.png"/><Relationship Id="rId9" Type="http://schemas.openxmlformats.org/officeDocument/2006/relationships/image" Target="../media/image38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3.svg"/><Relationship Id="rId21" Type="http://schemas.openxmlformats.org/officeDocument/2006/relationships/image" Target="../media/image23.png"/><Relationship Id="rId7" Type="http://schemas.openxmlformats.org/officeDocument/2006/relationships/image" Target="../media/image8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image" Target="../media/image2.png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3.png"/><Relationship Id="rId5" Type="http://schemas.openxmlformats.org/officeDocument/2006/relationships/image" Target="../media/image6.png"/><Relationship Id="rId15" Type="http://schemas.openxmlformats.org/officeDocument/2006/relationships/image" Target="../media/image17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4.png"/><Relationship Id="rId9" Type="http://schemas.openxmlformats.org/officeDocument/2006/relationships/image" Target="../media/image11.png"/><Relationship Id="rId14" Type="http://schemas.openxmlformats.org/officeDocument/2006/relationships/image" Target="../media/image16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oleObject" Target="file:///D:\&#272;&#7841;i%20h&#7897;i\KetQuaKiemPhieu.xlsx!TH%20KQ%20KI&#7874;M%20PHI&#7870;U%20B&#7846;U%20C&#7844;P%20&#7910;Y!R6C8" TargetMode="External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12" Type="http://schemas.openxmlformats.org/officeDocument/2006/relationships/image" Target="../media/image40.emf"/><Relationship Id="rId2" Type="http://schemas.openxmlformats.org/officeDocument/2006/relationships/image" Target="../media/image2.png"/><Relationship Id="rId16" Type="http://schemas.openxmlformats.org/officeDocument/2006/relationships/image" Target="../media/image42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oleObject" Target="file:///D:\&#272;&#7841;i%20h&#7897;i\KetQuaKiemPhieu.xlsx!TH%20KQ%20KI&#7874;M%20PHI&#7870;U%20B&#7846;U%20C&#7844;P%20&#7910;Y!R2C8" TargetMode="External"/><Relationship Id="rId5" Type="http://schemas.openxmlformats.org/officeDocument/2006/relationships/image" Target="../media/image6.png"/><Relationship Id="rId15" Type="http://schemas.openxmlformats.org/officeDocument/2006/relationships/oleObject" Target="file:///D:\&#272;&#7841;i%20h&#7897;i\KetQuaKiemPhieu.xlsx!TH%20KQ%20KI&#7874;M%20PHI&#7870;U%20B&#7846;U%20C&#7844;P%20&#7910;Y!R6C9" TargetMode="External"/><Relationship Id="rId10" Type="http://schemas.openxmlformats.org/officeDocument/2006/relationships/image" Target="../media/image21.png"/><Relationship Id="rId4" Type="http://schemas.openxmlformats.org/officeDocument/2006/relationships/image" Target="../media/image4.png"/><Relationship Id="rId9" Type="http://schemas.openxmlformats.org/officeDocument/2006/relationships/image" Target="../media/image23.png"/><Relationship Id="rId14" Type="http://schemas.openxmlformats.org/officeDocument/2006/relationships/image" Target="../media/image41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3.emf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12" Type="http://schemas.openxmlformats.org/officeDocument/2006/relationships/oleObject" Target="file:///D:\&#272;&#7841;i%20h&#7897;i\KetQuaKiemPhieu.xlsx!TH%20KQ%20KI&#7874;M%20PHI&#7870;U%20B&#7846;U%20C&#7844;P%20&#7910;Y!R2C8" TargetMode="External"/><Relationship Id="rId17" Type="http://schemas.openxmlformats.org/officeDocument/2006/relationships/image" Target="../media/image45.emf"/><Relationship Id="rId2" Type="http://schemas.openxmlformats.org/officeDocument/2006/relationships/image" Target="../media/image2.png"/><Relationship Id="rId16" Type="http://schemas.openxmlformats.org/officeDocument/2006/relationships/oleObject" Target="file:///D:\&#272;&#7841;i%20h&#7897;i\KetQuaKiemPhieu.xlsx!TH%20KQ%20KI&#7874;M%20PHI&#7870;U%20B&#7846;U%20C&#7844;P%20&#7910;Y!R7C9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44.emf"/><Relationship Id="rId10" Type="http://schemas.openxmlformats.org/officeDocument/2006/relationships/image" Target="../media/image11.png"/><Relationship Id="rId4" Type="http://schemas.openxmlformats.org/officeDocument/2006/relationships/image" Target="../media/image4.png"/><Relationship Id="rId9" Type="http://schemas.openxmlformats.org/officeDocument/2006/relationships/image" Target="../media/image23.png"/><Relationship Id="rId14" Type="http://schemas.openxmlformats.org/officeDocument/2006/relationships/oleObject" Target="file:///D:\&#272;&#7841;i%20h&#7897;i\KetQuaKiemPhieu.xlsx!TH%20KQ%20KI&#7874;M%20PHI&#7870;U%20B&#7846;U%20C&#7844;P%20&#7910;Y!R7C8" TargetMode="Externa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oleObject" Target="file:///D:\&#272;&#7841;i%20h&#7897;i\KetQuaKiemPhieu.xlsx!TH%20KQ%20KI&#7874;M%20PHI&#7870;U%20B&#7846;U%20C&#7844;P%20&#7910;Y!R8C8" TargetMode="External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12" Type="http://schemas.openxmlformats.org/officeDocument/2006/relationships/image" Target="../media/image46.emf"/><Relationship Id="rId2" Type="http://schemas.openxmlformats.org/officeDocument/2006/relationships/image" Target="../media/image2.png"/><Relationship Id="rId16" Type="http://schemas.openxmlformats.org/officeDocument/2006/relationships/image" Target="../media/image48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oleObject" Target="file:///D:\&#272;&#7841;i%20h&#7897;i\KetQuaKiemPhieu.xlsx!TH%20KQ%20KI&#7874;M%20PHI&#7870;U%20B&#7846;U%20C&#7844;P%20&#7910;Y!R2C8" TargetMode="External"/><Relationship Id="rId5" Type="http://schemas.openxmlformats.org/officeDocument/2006/relationships/image" Target="../media/image6.png"/><Relationship Id="rId15" Type="http://schemas.openxmlformats.org/officeDocument/2006/relationships/oleObject" Target="file:///D:\&#272;&#7841;i%20h&#7897;i\KetQuaKiemPhieu.xlsx!TH%20KQ%20KI&#7874;M%20PHI&#7870;U%20B&#7846;U%20C&#7844;P%20&#7910;Y!R8C9" TargetMode="External"/><Relationship Id="rId10" Type="http://schemas.openxmlformats.org/officeDocument/2006/relationships/image" Target="../media/image22.png"/><Relationship Id="rId4" Type="http://schemas.openxmlformats.org/officeDocument/2006/relationships/image" Target="../media/image4.png"/><Relationship Id="rId9" Type="http://schemas.openxmlformats.org/officeDocument/2006/relationships/image" Target="../media/image23.png"/><Relationship Id="rId14" Type="http://schemas.openxmlformats.org/officeDocument/2006/relationships/image" Target="../media/image47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oleObject" Target="file:///D:\&#272;&#7841;i%20h&#7897;i\KetQuaKiemPhieu.xlsx!TH%20KQ%20KI&#7874;M%20PHI&#7870;U%20B&#7846;U%20C&#7844;P%20&#7910;Y!R9C8" TargetMode="External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12" Type="http://schemas.openxmlformats.org/officeDocument/2006/relationships/image" Target="../media/image49.emf"/><Relationship Id="rId2" Type="http://schemas.openxmlformats.org/officeDocument/2006/relationships/image" Target="../media/image2.png"/><Relationship Id="rId16" Type="http://schemas.openxmlformats.org/officeDocument/2006/relationships/image" Target="../media/image5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oleObject" Target="file:///D:\&#272;&#7841;i%20h&#7897;i\KetQuaKiemPhieu.xlsx!TH%20KQ%20KI&#7874;M%20PHI&#7870;U%20B&#7846;U%20C&#7844;P%20&#7910;Y!R2C8" TargetMode="External"/><Relationship Id="rId5" Type="http://schemas.openxmlformats.org/officeDocument/2006/relationships/image" Target="../media/image6.png"/><Relationship Id="rId15" Type="http://schemas.openxmlformats.org/officeDocument/2006/relationships/oleObject" Target="file:///D:\&#272;&#7841;i%20h&#7897;i\KetQuaKiemPhieu.xlsx!TH%20KQ%20KI&#7874;M%20PHI&#7870;U%20B&#7846;U%20C&#7844;P%20&#7910;Y!R9C9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4.png"/><Relationship Id="rId9" Type="http://schemas.openxmlformats.org/officeDocument/2006/relationships/image" Target="../media/image23.png"/><Relationship Id="rId14" Type="http://schemas.openxmlformats.org/officeDocument/2006/relationships/image" Target="../media/image50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oleObject" Target="file:///D:\&#272;&#7841;i%20h&#7897;i\KetQuaKiemPhieu.xlsx!TH%20KQ%20KI&#7874;M%20PHI&#7870;U%20B&#7846;U%20C&#7844;P%20&#7910;Y!R2C8" TargetMode="External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12" Type="http://schemas.openxmlformats.org/officeDocument/2006/relationships/image" Target="../media/image52.emf"/><Relationship Id="rId2" Type="http://schemas.openxmlformats.org/officeDocument/2006/relationships/image" Target="../media/image2.png"/><Relationship Id="rId16" Type="http://schemas.openxmlformats.org/officeDocument/2006/relationships/image" Target="../media/image5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oleObject" Target="file:///D:\&#272;&#7841;i%20h&#7897;i\KetQuaKiemPhieu.xlsx!TH%20KQ%20KI&#7874;M%20PHI&#7870;U%20B&#7846;U%20C&#7844;P%20&#7910;Y!R10C8" TargetMode="External"/><Relationship Id="rId5" Type="http://schemas.openxmlformats.org/officeDocument/2006/relationships/image" Target="../media/image6.png"/><Relationship Id="rId15" Type="http://schemas.openxmlformats.org/officeDocument/2006/relationships/oleObject" Target="file:///D:\&#272;&#7841;i%20h&#7897;i\KetQuaKiemPhieu.xlsx!TH%20KQ%20KI&#7874;M%20PHI&#7870;U%20B&#7846;U%20C&#7844;P%20&#7910;Y!R10C9" TargetMode="External"/><Relationship Id="rId10" Type="http://schemas.openxmlformats.org/officeDocument/2006/relationships/image" Target="../media/image14.png"/><Relationship Id="rId4" Type="http://schemas.openxmlformats.org/officeDocument/2006/relationships/image" Target="../media/image4.png"/><Relationship Id="rId9" Type="http://schemas.openxmlformats.org/officeDocument/2006/relationships/image" Target="../media/image23.png"/><Relationship Id="rId14" Type="http://schemas.openxmlformats.org/officeDocument/2006/relationships/image" Target="../media/image53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5.emf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12" Type="http://schemas.openxmlformats.org/officeDocument/2006/relationships/oleObject" Target="file:///D:\&#272;&#7841;i%20h&#7897;i\KetQuaKiemPhieu.xlsx!TH%20KQ%20KI&#7874;M%20PHI&#7870;U%20B&#7846;U%20C&#7844;P%20&#7910;Y!R11C8" TargetMode="External"/><Relationship Id="rId17" Type="http://schemas.openxmlformats.org/officeDocument/2006/relationships/image" Target="../media/image57.emf"/><Relationship Id="rId2" Type="http://schemas.openxmlformats.org/officeDocument/2006/relationships/image" Target="../media/image2.png"/><Relationship Id="rId16" Type="http://schemas.openxmlformats.org/officeDocument/2006/relationships/oleObject" Target="file:///D:\&#272;&#7841;i%20h&#7897;i\KetQuaKiemPhieu.xlsx!TH%20KQ%20KI&#7874;M%20PHI&#7870;U%20B&#7846;U%20C&#7844;P%20&#7910;Y!R2C8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5.png"/><Relationship Id="rId5" Type="http://schemas.openxmlformats.org/officeDocument/2006/relationships/image" Target="../media/image6.png"/><Relationship Id="rId15" Type="http://schemas.openxmlformats.org/officeDocument/2006/relationships/image" Target="../media/image56.emf"/><Relationship Id="rId10" Type="http://schemas.openxmlformats.org/officeDocument/2006/relationships/image" Target="../media/image11.png"/><Relationship Id="rId4" Type="http://schemas.openxmlformats.org/officeDocument/2006/relationships/image" Target="../media/image4.png"/><Relationship Id="rId9" Type="http://schemas.openxmlformats.org/officeDocument/2006/relationships/image" Target="../media/image23.png"/><Relationship Id="rId14" Type="http://schemas.openxmlformats.org/officeDocument/2006/relationships/oleObject" Target="file:///D:\&#272;&#7841;i%20h&#7897;i\KetQuaKiemPhieu.xlsx!TH%20KQ%20KI&#7874;M%20PHI&#7870;U%20B&#7846;U%20C&#7844;P%20&#7910;Y!R11C9" TargetMode="Externa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oleObject" Target="file:///D:\&#272;&#7841;i%20h&#7897;i\KetQuaKiemPhieu.xlsx!TH%20KQ%20KI&#7874;M%20PHI&#7870;U%20B&#7846;U%20C&#7844;P%20&#7910;Y!R12C9" TargetMode="External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12" Type="http://schemas.openxmlformats.org/officeDocument/2006/relationships/image" Target="../media/image58.emf"/><Relationship Id="rId2" Type="http://schemas.openxmlformats.org/officeDocument/2006/relationships/image" Target="../media/image2.png"/><Relationship Id="rId16" Type="http://schemas.openxmlformats.org/officeDocument/2006/relationships/image" Target="../media/image60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oleObject" Target="file:///D:\&#272;&#7841;i%20h&#7897;i\KetQuaKiemPhieu.xlsx!TH%20KQ%20KI&#7874;M%20PHI&#7870;U%20B&#7846;U%20C&#7844;P%20&#7910;Y!R12C8" TargetMode="External"/><Relationship Id="rId5" Type="http://schemas.openxmlformats.org/officeDocument/2006/relationships/image" Target="../media/image6.png"/><Relationship Id="rId15" Type="http://schemas.openxmlformats.org/officeDocument/2006/relationships/oleObject" Target="file:///D:\&#272;&#7841;i%20h&#7897;i\KetQuaKiemPhieu.xlsx!TH%20KQ%20KI&#7874;M%20PHI&#7870;U%20B&#7846;U%20C&#7844;P%20&#7910;Y!R2C8" TargetMode="External"/><Relationship Id="rId10" Type="http://schemas.openxmlformats.org/officeDocument/2006/relationships/image" Target="../media/image16.jpeg"/><Relationship Id="rId4" Type="http://schemas.openxmlformats.org/officeDocument/2006/relationships/image" Target="../media/image4.png"/><Relationship Id="rId9" Type="http://schemas.openxmlformats.org/officeDocument/2006/relationships/image" Target="../media/image23.png"/><Relationship Id="rId14" Type="http://schemas.openxmlformats.org/officeDocument/2006/relationships/image" Target="../media/image59.e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sv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openxmlformats.org/officeDocument/2006/relationships/image" Target="../media/image9.gi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oleObject" Target="file:///D:\&#272;&#7841;i%20h&#7897;i\KetQuaKiemPhieu.xlsx!TH%20KQ%20KI&#7874;M%20PHI&#7870;U%20B&#7846;U%20C&#7844;P%20&#7910;Y!R13C9" TargetMode="External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12" Type="http://schemas.openxmlformats.org/officeDocument/2006/relationships/image" Target="../media/image61.emf"/><Relationship Id="rId2" Type="http://schemas.openxmlformats.org/officeDocument/2006/relationships/image" Target="../media/image2.png"/><Relationship Id="rId16" Type="http://schemas.openxmlformats.org/officeDocument/2006/relationships/image" Target="../media/image63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oleObject" Target="file:///D:\&#272;&#7841;i%20h&#7897;i\KetQuaKiemPhieu.xlsx!TH%20KQ%20KI&#7874;M%20PHI&#7870;U%20B&#7846;U%20C&#7844;P%20&#7910;Y!R13C8" TargetMode="External"/><Relationship Id="rId5" Type="http://schemas.openxmlformats.org/officeDocument/2006/relationships/image" Target="../media/image6.png"/><Relationship Id="rId15" Type="http://schemas.openxmlformats.org/officeDocument/2006/relationships/oleObject" Target="file:///D:\&#272;&#7841;i%20h&#7897;i\KetQuaKiemPhieu.xlsx!TH%20KQ%20KI&#7874;M%20PHI&#7870;U%20B&#7846;U%20C&#7844;P%20&#7910;Y!R2C8" TargetMode="External"/><Relationship Id="rId10" Type="http://schemas.openxmlformats.org/officeDocument/2006/relationships/image" Target="../media/image17.png"/><Relationship Id="rId4" Type="http://schemas.openxmlformats.org/officeDocument/2006/relationships/image" Target="../media/image4.png"/><Relationship Id="rId9" Type="http://schemas.openxmlformats.org/officeDocument/2006/relationships/image" Target="../media/image23.png"/><Relationship Id="rId14" Type="http://schemas.openxmlformats.org/officeDocument/2006/relationships/image" Target="../media/image62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oleObject" Target="file:///D:\&#272;&#7841;i%20h&#7897;i\KetQuaKiemPhieu.xlsx!TH%20KQ%20KI&#7874;M%20PHI&#7870;U%20B&#7846;U%20C&#7844;P%20&#7910;Y!R2C8" TargetMode="External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12" Type="http://schemas.openxmlformats.org/officeDocument/2006/relationships/image" Target="../media/image64.emf"/><Relationship Id="rId2" Type="http://schemas.openxmlformats.org/officeDocument/2006/relationships/image" Target="../media/image2.png"/><Relationship Id="rId16" Type="http://schemas.openxmlformats.org/officeDocument/2006/relationships/image" Target="../media/image66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oleObject" Target="file:///D:\&#272;&#7841;i%20h&#7897;i\KetQuaKiemPhieu.xlsx!TH%20KQ%20KI&#7874;M%20PHI&#7870;U%20B&#7846;U%20C&#7844;P%20&#7910;Y!R14C8" TargetMode="External"/><Relationship Id="rId5" Type="http://schemas.openxmlformats.org/officeDocument/2006/relationships/image" Target="../media/image6.png"/><Relationship Id="rId15" Type="http://schemas.openxmlformats.org/officeDocument/2006/relationships/oleObject" Target="file:///D:\&#272;&#7841;i%20h&#7897;i\KetQuaKiemPhieu.xlsx!TH%20KQ%20KI&#7874;M%20PHI&#7870;U%20B&#7846;U%20C&#7844;P%20&#7910;Y!R14C9" TargetMode="External"/><Relationship Id="rId10" Type="http://schemas.openxmlformats.org/officeDocument/2006/relationships/image" Target="../media/image18.png"/><Relationship Id="rId4" Type="http://schemas.openxmlformats.org/officeDocument/2006/relationships/image" Target="../media/image4.png"/><Relationship Id="rId9" Type="http://schemas.openxmlformats.org/officeDocument/2006/relationships/image" Target="../media/image23.png"/><Relationship Id="rId14" Type="http://schemas.openxmlformats.org/officeDocument/2006/relationships/image" Target="../media/image65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oleObject" Target="file:///D:\&#272;&#7841;i%20h&#7897;i\KetQuaKiemPhieu.xlsx!TH%20KQ%20KI&#7874;M%20PHI&#7870;U%20B&#7846;U%20C&#7844;P%20&#7910;Y!R2C8" TargetMode="External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12" Type="http://schemas.openxmlformats.org/officeDocument/2006/relationships/image" Target="../media/image67.emf"/><Relationship Id="rId2" Type="http://schemas.openxmlformats.org/officeDocument/2006/relationships/image" Target="../media/image2.png"/><Relationship Id="rId16" Type="http://schemas.openxmlformats.org/officeDocument/2006/relationships/image" Target="../media/image69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oleObject" Target="file:///D:\&#272;&#7841;i%20h&#7897;i\KetQuaKiemPhieu.xlsx!TH%20KQ%20KI&#7874;M%20PHI&#7870;U%20B&#7846;U%20C&#7844;P%20&#7910;Y!R15C8" TargetMode="External"/><Relationship Id="rId5" Type="http://schemas.openxmlformats.org/officeDocument/2006/relationships/image" Target="../media/image6.png"/><Relationship Id="rId15" Type="http://schemas.openxmlformats.org/officeDocument/2006/relationships/oleObject" Target="file:///D:\&#272;&#7841;i%20h&#7897;i\KetQuaKiemPhieu.xlsx!TH%20KQ%20KI&#7874;M%20PHI&#7870;U%20B&#7846;U%20C&#7844;P%20&#7910;Y!R15C9" TargetMode="External"/><Relationship Id="rId10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23.png"/><Relationship Id="rId14" Type="http://schemas.openxmlformats.org/officeDocument/2006/relationships/image" Target="../media/image68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oleObject" Target="file:///D:\&#272;&#7841;i%20h&#7897;i\KetQuaKiemPhieu.xlsx!TH%20KQ%20KI&#7874;M%20PHI&#7870;U%20B&#7846;U%20C&#7844;P%20&#7910;Y!R2C8" TargetMode="External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12" Type="http://schemas.openxmlformats.org/officeDocument/2006/relationships/image" Target="../media/image70.emf"/><Relationship Id="rId2" Type="http://schemas.openxmlformats.org/officeDocument/2006/relationships/image" Target="../media/image2.png"/><Relationship Id="rId16" Type="http://schemas.openxmlformats.org/officeDocument/2006/relationships/image" Target="../media/image72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oleObject" Target="file:///D:\&#272;&#7841;i%20h&#7897;i\KetQuaKiemPhieu.xlsx!TH%20KQ%20KI&#7874;M%20PHI&#7870;U%20B&#7846;U%20C&#7844;P%20&#7910;Y!R16C8" TargetMode="External"/><Relationship Id="rId5" Type="http://schemas.openxmlformats.org/officeDocument/2006/relationships/image" Target="../media/image6.png"/><Relationship Id="rId15" Type="http://schemas.openxmlformats.org/officeDocument/2006/relationships/oleObject" Target="file:///D:\&#272;&#7841;i%20h&#7897;i\KetQuaKiemPhieu.xlsx!TH%20KQ%20KI&#7874;M%20PHI&#7870;U%20B&#7846;U%20C&#7844;P%20&#7910;Y!R16C9" TargetMode="External"/><Relationship Id="rId10" Type="http://schemas.openxmlformats.org/officeDocument/2006/relationships/image" Target="../media/image20.png"/><Relationship Id="rId4" Type="http://schemas.openxmlformats.org/officeDocument/2006/relationships/image" Target="../media/image4.png"/><Relationship Id="rId9" Type="http://schemas.openxmlformats.org/officeDocument/2006/relationships/image" Target="../media/image23.png"/><Relationship Id="rId14" Type="http://schemas.openxmlformats.org/officeDocument/2006/relationships/image" Target="../media/image71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5.emf"/><Relationship Id="rId5" Type="http://schemas.openxmlformats.org/officeDocument/2006/relationships/oleObject" Target="file:///D:\&#272;&#7841;i%20h&#7897;i\KetQuaKiemPhieu.xlsx!X&#7870;P%20H&#7840;NG%20T&#7914;%20CAO%20XU&#7888;NG%20TH&#7844;P!R3C2:R14C5" TargetMode="External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gif"/><Relationship Id="rId3" Type="http://schemas.openxmlformats.org/officeDocument/2006/relationships/image" Target="../media/image3.svg"/><Relationship Id="rId7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sv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openxmlformats.org/officeDocument/2006/relationships/image" Target="../media/image9.gi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3.svg"/><Relationship Id="rId21" Type="http://schemas.openxmlformats.org/officeDocument/2006/relationships/image" Target="../media/image23.png"/><Relationship Id="rId7" Type="http://schemas.openxmlformats.org/officeDocument/2006/relationships/image" Target="../media/image8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image" Target="../media/image2.png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3.png"/><Relationship Id="rId5" Type="http://schemas.openxmlformats.org/officeDocument/2006/relationships/image" Target="../media/image6.png"/><Relationship Id="rId15" Type="http://schemas.openxmlformats.org/officeDocument/2006/relationships/image" Target="../media/image17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4.png"/><Relationship Id="rId9" Type="http://schemas.openxmlformats.org/officeDocument/2006/relationships/image" Target="../media/image11.png"/><Relationship Id="rId14" Type="http://schemas.openxmlformats.org/officeDocument/2006/relationships/image" Target="../media/image16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sv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6" Type="http://schemas.openxmlformats.org/officeDocument/2006/relationships/image" Target="../media/image27.png"/><Relationship Id="rId11" Type="http://schemas.openxmlformats.org/officeDocument/2006/relationships/image" Target="../media/image9.gif"/><Relationship Id="rId5" Type="http://schemas.openxmlformats.org/officeDocument/2006/relationships/image" Target="../media/image26.png"/><Relationship Id="rId10" Type="http://schemas.openxmlformats.org/officeDocument/2006/relationships/image" Target="../media/image31.sv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sv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image" Target="../media/image27.png"/><Relationship Id="rId11" Type="http://schemas.openxmlformats.org/officeDocument/2006/relationships/image" Target="../media/image32.png"/><Relationship Id="rId5" Type="http://schemas.openxmlformats.org/officeDocument/2006/relationships/image" Target="../media/image26.png"/><Relationship Id="rId10" Type="http://schemas.openxmlformats.org/officeDocument/2006/relationships/image" Target="../media/image31.sv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24.png"/><Relationship Id="rId7" Type="http://schemas.openxmlformats.org/officeDocument/2006/relationships/image" Target="../media/image28.sv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6" Type="http://schemas.openxmlformats.org/officeDocument/2006/relationships/image" Target="../media/image27.png"/><Relationship Id="rId11" Type="http://schemas.openxmlformats.org/officeDocument/2006/relationships/image" Target="../media/image32.png"/><Relationship Id="rId5" Type="http://schemas.openxmlformats.org/officeDocument/2006/relationships/image" Target="../media/image26.png"/><Relationship Id="rId10" Type="http://schemas.openxmlformats.org/officeDocument/2006/relationships/image" Target="../media/image31.sv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24.png"/><Relationship Id="rId7" Type="http://schemas.openxmlformats.org/officeDocument/2006/relationships/image" Target="../media/image28.sv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6" Type="http://schemas.openxmlformats.org/officeDocument/2006/relationships/image" Target="../media/image27.png"/><Relationship Id="rId11" Type="http://schemas.openxmlformats.org/officeDocument/2006/relationships/image" Target="../media/image32.png"/><Relationship Id="rId5" Type="http://schemas.openxmlformats.org/officeDocument/2006/relationships/image" Target="../media/image26.png"/><Relationship Id="rId10" Type="http://schemas.openxmlformats.org/officeDocument/2006/relationships/image" Target="../media/image31.sv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B062593B-BB07-1E22-AECF-EFB5DF8325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5240"/>
            <a:ext cx="12192000" cy="6827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54203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081AC73-A1EA-D1C4-1FB7-7BEA264366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 hidden="1">
            <a:extLst>
              <a:ext uri="{FF2B5EF4-FFF2-40B4-BE49-F238E27FC236}">
                <a16:creationId xmlns:a16="http://schemas.microsoft.com/office/drawing/2014/main" id="{26BEC951-5B8E-653B-D190-936F049BFAAB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5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71600" y="-4038600"/>
            <a:ext cx="14935200" cy="149352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64D352C4-FC68-5EF5-CF85-524B399F8EAF}"/>
              </a:ext>
            </a:extLst>
          </p:cNvPr>
          <p:cNvSpPr txBox="1"/>
          <p:nvPr/>
        </p:nvSpPr>
        <p:spPr>
          <a:xfrm>
            <a:off x="447019" y="1426913"/>
            <a:ext cx="11297965" cy="18617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nl-NL" sz="4000" b="1">
                <a:solidFill>
                  <a:srgbClr val="014EC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TỜ TRÌNH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 việc giới thiệu Ban Kiểm phiếu Đại hội đảng viên 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 bộ Văn phòng 1 lần thứ XV, nhiệm kỳ 2023-2025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8C2AC47-00AC-78F3-930A-2440626D2F6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14EC4"/>
              </a:gs>
              <a:gs pos="100000">
                <a:srgbClr val="00206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E3A599C-C84C-B1DB-8CE8-3A7C10C873E2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0">
            <a:gsLst>
              <a:gs pos="0">
                <a:srgbClr val="0063B8"/>
              </a:gs>
              <a:gs pos="97000">
                <a:srgbClr val="012063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A19147DF-4319-B3A8-B4B8-D4AB006E597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37E498B-70F3-A845-AB3F-9F8C3DEA9111}"/>
              </a:ext>
            </a:extLst>
          </p:cNvPr>
          <p:cNvSpPr txBox="1"/>
          <p:nvPr/>
        </p:nvSpPr>
        <p:spPr>
          <a:xfrm>
            <a:off x="1219200" y="657133"/>
            <a:ext cx="4876800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CÁCH THỨC</a:t>
            </a:r>
            <a:endParaRPr lang="en-US" sz="6000" dirty="0">
              <a:solidFill>
                <a:srgbClr val="FDFC16"/>
              </a:solidFill>
              <a:latin typeface="Roboto Black" panose="02000000000000000000" pitchFamily="2" charset="0"/>
              <a:ea typeface="Roboto Black" panose="02000000000000000000" pitchFamily="2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2498C1-8395-A2D3-F44D-DD34EA7ABAC0}"/>
              </a:ext>
            </a:extLst>
          </p:cNvPr>
          <p:cNvSpPr txBox="1"/>
          <p:nvPr/>
        </p:nvSpPr>
        <p:spPr>
          <a:xfrm>
            <a:off x="247129" y="1509792"/>
            <a:ext cx="5848871" cy="13542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80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DI CHUYỂN</a:t>
            </a:r>
            <a:endParaRPr lang="en-US" sz="8800" dirty="0">
              <a:solidFill>
                <a:srgbClr val="FDFC16"/>
              </a:solidFill>
              <a:latin typeface="Roboto Black" panose="02000000000000000000" pitchFamily="2" charset="0"/>
              <a:ea typeface="Roboto Black" panose="02000000000000000000" pitchFamily="2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FB0D5-F8EF-53C8-8CBE-2914266B4358}"/>
              </a:ext>
            </a:extLst>
          </p:cNvPr>
          <p:cNvSpPr txBox="1"/>
          <p:nvPr/>
        </p:nvSpPr>
        <p:spPr>
          <a:xfrm>
            <a:off x="1652676" y="3069999"/>
            <a:ext cx="4443324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540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KHI BỎ PHIẾU</a:t>
            </a:r>
            <a:endParaRPr lang="en-US" sz="5400" dirty="0">
              <a:solidFill>
                <a:srgbClr val="FDFC16"/>
              </a:solidFill>
              <a:latin typeface="Roboto Black" panose="02000000000000000000" pitchFamily="2" charset="0"/>
              <a:ea typeface="Roboto Black" panose="02000000000000000000" pitchFamily="2" charset="0"/>
              <a:cs typeface="Times New Roman" panose="020206030504050203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DF5321E-962A-482A-2164-6A05F768BC5E}"/>
              </a:ext>
            </a:extLst>
          </p:cNvPr>
          <p:cNvGrpSpPr/>
          <p:nvPr/>
        </p:nvGrpSpPr>
        <p:grpSpPr>
          <a:xfrm>
            <a:off x="6987187" y="2518066"/>
            <a:ext cx="2865920" cy="2846503"/>
            <a:chOff x="7186746" y="3707010"/>
            <a:chExt cx="3172484" cy="3150990"/>
          </a:xfrm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43C00799-B811-DAB7-6F21-CE8A1A9EC24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186746" y="3707010"/>
              <a:ext cx="3172484" cy="3150990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9FCD568D-3639-04D1-7D32-90DFB3393AB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090482" y="5155729"/>
              <a:ext cx="1365013" cy="1349675"/>
            </a:xfrm>
            <a:prstGeom prst="rect">
              <a:avLst/>
            </a:prstGeom>
            <a:effectLst>
              <a:outerShdw blurRad="317500" dist="419100" dir="2700000" algn="tl" rotWithShape="0">
                <a:prstClr val="black">
                  <a:alpha val="40000"/>
                </a:prstClr>
              </a:outerShdw>
            </a:effectLst>
          </p:spPr>
        </p:pic>
      </p:grpSp>
      <p:pic>
        <p:nvPicPr>
          <p:cNvPr id="18" name="Graphic 17">
            <a:extLst>
              <a:ext uri="{FF2B5EF4-FFF2-40B4-BE49-F238E27FC236}">
                <a16:creationId xmlns:a16="http://schemas.microsoft.com/office/drawing/2014/main" id="{C428DB54-B702-D3C9-A5CB-D98C1574EE0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589702" y="-2170615"/>
            <a:ext cx="4802188" cy="4688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57380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081AC73-A1EA-D1C4-1FB7-7BEA264366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 hidden="1">
            <a:extLst>
              <a:ext uri="{FF2B5EF4-FFF2-40B4-BE49-F238E27FC236}">
                <a16:creationId xmlns:a16="http://schemas.microsoft.com/office/drawing/2014/main" id="{26BEC951-5B8E-653B-D190-936F049BFAAB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5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71600" y="-4038600"/>
            <a:ext cx="14935200" cy="149352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64D352C4-FC68-5EF5-CF85-524B399F8EAF}"/>
              </a:ext>
            </a:extLst>
          </p:cNvPr>
          <p:cNvSpPr txBox="1"/>
          <p:nvPr/>
        </p:nvSpPr>
        <p:spPr>
          <a:xfrm>
            <a:off x="447019" y="1426913"/>
            <a:ext cx="11297965" cy="18617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nl-NL" sz="4000" b="1">
                <a:solidFill>
                  <a:srgbClr val="014EC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TỜ TRÌNH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 việc giới thiệu Ban Kiểm phiếu Đại hội đảng viên 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 bộ Văn phòng 1 lần thứ XV, nhiệm kỳ 2023-2025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8C2AC47-00AC-78F3-930A-2440626D2F6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14EC4"/>
              </a:gs>
              <a:gs pos="100000">
                <a:srgbClr val="00206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E3A599C-C84C-B1DB-8CE8-3A7C10C873E2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0">
            <a:gsLst>
              <a:gs pos="0">
                <a:srgbClr val="0063B8"/>
              </a:gs>
              <a:gs pos="97000">
                <a:srgbClr val="012063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08122DB4-B478-624A-1D8A-0C934E94C345}"/>
              </a:ext>
            </a:extLst>
          </p:cNvPr>
          <p:cNvSpPr/>
          <p:nvPr/>
        </p:nvSpPr>
        <p:spPr>
          <a:xfrm>
            <a:off x="1061708" y="1744271"/>
            <a:ext cx="1757692" cy="18832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latin typeface="Roboto" panose="02000000000000000000" pitchFamily="2" charset="0"/>
                <a:ea typeface="Roboto" panose="02000000000000000000" pitchFamily="2" charset="0"/>
              </a:rPr>
              <a:t>ĐẠI BIỂU KHÁCH MỜI</a:t>
            </a: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0045A270-51A3-9200-F3A3-ED3C4237F59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82634" y="1285938"/>
            <a:ext cx="435782" cy="413809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80CFDE6E-AB8A-7B68-3AF5-C64E5057475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763260" y="1259280"/>
            <a:ext cx="418672" cy="436264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3905E453-A125-6932-D91F-327F12EBC9E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383618" y="1285938"/>
            <a:ext cx="435782" cy="413809"/>
          </a:xfrm>
          <a:prstGeom prst="rect">
            <a:avLst/>
          </a:prstGeom>
        </p:spPr>
      </p:pic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04122802-CC65-D80F-81AC-79BE6D71B902}"/>
              </a:ext>
            </a:extLst>
          </p:cNvPr>
          <p:cNvSpPr/>
          <p:nvPr/>
        </p:nvSpPr>
        <p:spPr>
          <a:xfrm>
            <a:off x="1059213" y="4029702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2A6AD290-A50E-A548-1953-B186D6D6904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46941" y="3649866"/>
            <a:ext cx="371475" cy="352425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E67CA0B3-7818-EF08-02A3-6AAEA068B0F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752321" y="3649866"/>
            <a:ext cx="371475" cy="352425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5DA284CA-A518-59C9-AD27-57843119F74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415771" y="3649866"/>
            <a:ext cx="371475" cy="352425"/>
          </a:xfrm>
          <a:prstGeom prst="rect">
            <a:avLst/>
          </a:prstGeom>
        </p:spPr>
      </p:pic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B565F21-7AD3-D9D2-FC63-FCA60BFB478A}"/>
              </a:ext>
            </a:extLst>
          </p:cNvPr>
          <p:cNvSpPr/>
          <p:nvPr/>
        </p:nvSpPr>
        <p:spPr>
          <a:xfrm>
            <a:off x="1059213" y="4787780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C8064B16-A6A8-3CA7-B86B-CDC4D35A3FB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46941" y="4407944"/>
            <a:ext cx="371475" cy="352425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FA817C3C-350C-6400-FAEC-AFFA8B9D5EE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752321" y="4407944"/>
            <a:ext cx="371475" cy="352425"/>
          </a:xfrm>
          <a:prstGeom prst="rect">
            <a:avLst/>
          </a:prstGeom>
        </p:spPr>
      </p:pic>
      <p:pic>
        <p:nvPicPr>
          <p:cNvPr id="35" name="Graphic 34">
            <a:extLst>
              <a:ext uri="{FF2B5EF4-FFF2-40B4-BE49-F238E27FC236}">
                <a16:creationId xmlns:a16="http://schemas.microsoft.com/office/drawing/2014/main" id="{8BAA9015-F231-FE15-7B01-CE3F0F5F1C8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415771" y="4407944"/>
            <a:ext cx="371475" cy="352425"/>
          </a:xfrm>
          <a:prstGeom prst="rect">
            <a:avLst/>
          </a:pr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5D751443-95E1-434A-29EE-5ECF0B9FC163}"/>
              </a:ext>
            </a:extLst>
          </p:cNvPr>
          <p:cNvSpPr/>
          <p:nvPr/>
        </p:nvSpPr>
        <p:spPr>
          <a:xfrm>
            <a:off x="1059213" y="5534676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37" name="Graphic 36">
            <a:extLst>
              <a:ext uri="{FF2B5EF4-FFF2-40B4-BE49-F238E27FC236}">
                <a16:creationId xmlns:a16="http://schemas.microsoft.com/office/drawing/2014/main" id="{35747B1D-F247-DF2F-5C1C-5E4ED32BBDD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46941" y="5154840"/>
            <a:ext cx="371475" cy="352425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F9533288-0401-E5A5-0BB2-13390FDC916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752321" y="5154840"/>
            <a:ext cx="371475" cy="352425"/>
          </a:xfrm>
          <a:prstGeom prst="rect">
            <a:avLst/>
          </a:prstGeom>
        </p:spPr>
      </p:pic>
      <p:pic>
        <p:nvPicPr>
          <p:cNvPr id="39" name="Graphic 38">
            <a:extLst>
              <a:ext uri="{FF2B5EF4-FFF2-40B4-BE49-F238E27FC236}">
                <a16:creationId xmlns:a16="http://schemas.microsoft.com/office/drawing/2014/main" id="{E3AADF35-93A6-D91E-9F7A-ED0E932D7B3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415771" y="5154840"/>
            <a:ext cx="371475" cy="352425"/>
          </a:xfrm>
          <a:prstGeom prst="rect">
            <a:avLst/>
          </a:prstGeom>
        </p:spPr>
      </p:pic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96B69429-2FF5-84B2-EB5C-4B9A3BA3C81E}"/>
              </a:ext>
            </a:extLst>
          </p:cNvPr>
          <p:cNvSpPr/>
          <p:nvPr/>
        </p:nvSpPr>
        <p:spPr>
          <a:xfrm>
            <a:off x="1059213" y="6234290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41" name="Graphic 40">
            <a:extLst>
              <a:ext uri="{FF2B5EF4-FFF2-40B4-BE49-F238E27FC236}">
                <a16:creationId xmlns:a16="http://schemas.microsoft.com/office/drawing/2014/main" id="{0EF917BA-C0FA-F1E0-36C9-2A5311810BC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46941" y="5854454"/>
            <a:ext cx="371475" cy="352425"/>
          </a:xfrm>
          <a:prstGeom prst="rect">
            <a:avLst/>
          </a:prstGeom>
        </p:spPr>
      </p:pic>
      <p:pic>
        <p:nvPicPr>
          <p:cNvPr id="42" name="Graphic 41">
            <a:extLst>
              <a:ext uri="{FF2B5EF4-FFF2-40B4-BE49-F238E27FC236}">
                <a16:creationId xmlns:a16="http://schemas.microsoft.com/office/drawing/2014/main" id="{2BA27601-13EF-A05E-850F-A74622528B5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752321" y="5854454"/>
            <a:ext cx="371475" cy="352425"/>
          </a:xfrm>
          <a:prstGeom prst="rect">
            <a:avLst/>
          </a:prstGeom>
        </p:spPr>
      </p:pic>
      <p:pic>
        <p:nvPicPr>
          <p:cNvPr id="43" name="Graphic 42">
            <a:extLst>
              <a:ext uri="{FF2B5EF4-FFF2-40B4-BE49-F238E27FC236}">
                <a16:creationId xmlns:a16="http://schemas.microsoft.com/office/drawing/2014/main" id="{D0236843-0DD0-5E7B-E9F1-0ACCDEDAF02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415771" y="5854454"/>
            <a:ext cx="371475" cy="352425"/>
          </a:xfrm>
          <a:prstGeom prst="rect">
            <a:avLst/>
          </a:prstGeom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id="{8C51A8C7-66F8-E149-C5AB-21D1D430AF53}"/>
              </a:ext>
            </a:extLst>
          </p:cNvPr>
          <p:cNvGrpSpPr/>
          <p:nvPr/>
        </p:nvGrpSpPr>
        <p:grpSpPr>
          <a:xfrm>
            <a:off x="5636826" y="278500"/>
            <a:ext cx="798320" cy="792911"/>
            <a:chOff x="5538099" y="278500"/>
            <a:chExt cx="798320" cy="792911"/>
          </a:xfrm>
        </p:grpSpPr>
        <p:pic>
          <p:nvPicPr>
            <p:cNvPr id="45" name="Graphic 44">
              <a:extLst>
                <a:ext uri="{FF2B5EF4-FFF2-40B4-BE49-F238E27FC236}">
                  <a16:creationId xmlns:a16="http://schemas.microsoft.com/office/drawing/2014/main" id="{7B2F7DB7-0EC4-20B3-6C4F-B1612909664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5538099" y="278500"/>
              <a:ext cx="798320" cy="792911"/>
            </a:xfrm>
            <a:prstGeom prst="rect">
              <a:avLst/>
            </a:prstGeom>
          </p:spPr>
        </p:pic>
        <p:pic>
          <p:nvPicPr>
            <p:cNvPr id="46" name="Graphic 9">
              <a:extLst>
                <a:ext uri="{FF2B5EF4-FFF2-40B4-BE49-F238E27FC236}">
                  <a16:creationId xmlns:a16="http://schemas.microsoft.com/office/drawing/2014/main" id="{2E6639DE-CB03-DCD9-7F3D-BECB8E71542B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5801375" y="642851"/>
              <a:ext cx="271768" cy="268714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</p:grp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2B2EF735-5864-365A-E83A-D3366430B06B}"/>
              </a:ext>
            </a:extLst>
          </p:cNvPr>
          <p:cNvSpPr/>
          <p:nvPr/>
        </p:nvSpPr>
        <p:spPr>
          <a:xfrm>
            <a:off x="9372600" y="1744271"/>
            <a:ext cx="1757692" cy="18832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latin typeface="Roboto" panose="02000000000000000000" pitchFamily="2" charset="0"/>
                <a:ea typeface="Roboto" panose="02000000000000000000" pitchFamily="2" charset="0"/>
              </a:rPr>
              <a:t>ĐẠI BIỂU KHÁCH MỜI</a:t>
            </a:r>
          </a:p>
        </p:txBody>
      </p:sp>
      <p:pic>
        <p:nvPicPr>
          <p:cNvPr id="48" name="Graphic 47">
            <a:extLst>
              <a:ext uri="{FF2B5EF4-FFF2-40B4-BE49-F238E27FC236}">
                <a16:creationId xmlns:a16="http://schemas.microsoft.com/office/drawing/2014/main" id="{F629DE82-F53A-BF3B-329F-AE591FDDC67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393526" y="1285938"/>
            <a:ext cx="435782" cy="413809"/>
          </a:xfrm>
          <a:prstGeom prst="rect">
            <a:avLst/>
          </a:prstGeom>
        </p:spPr>
      </p:pic>
      <p:pic>
        <p:nvPicPr>
          <p:cNvPr id="49" name="Graphic 48">
            <a:extLst>
              <a:ext uri="{FF2B5EF4-FFF2-40B4-BE49-F238E27FC236}">
                <a16:creationId xmlns:a16="http://schemas.microsoft.com/office/drawing/2014/main" id="{91A62AE2-46C5-277B-A83A-810D7C589AA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074152" y="1259280"/>
            <a:ext cx="418672" cy="436264"/>
          </a:xfrm>
          <a:prstGeom prst="rect">
            <a:avLst/>
          </a:prstGeom>
        </p:spPr>
      </p:pic>
      <p:pic>
        <p:nvPicPr>
          <p:cNvPr id="50" name="Graphic 49">
            <a:extLst>
              <a:ext uri="{FF2B5EF4-FFF2-40B4-BE49-F238E27FC236}">
                <a16:creationId xmlns:a16="http://schemas.microsoft.com/office/drawing/2014/main" id="{21E6CA5E-65DB-E92D-64F1-C1F5D891E18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694510" y="1285938"/>
            <a:ext cx="435782" cy="413809"/>
          </a:xfrm>
          <a:prstGeom prst="rect">
            <a:avLst/>
          </a:prstGeom>
        </p:spPr>
      </p:pic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8B243D93-523B-FED9-EDE7-335B3C0F8BEE}"/>
              </a:ext>
            </a:extLst>
          </p:cNvPr>
          <p:cNvSpPr/>
          <p:nvPr/>
        </p:nvSpPr>
        <p:spPr>
          <a:xfrm>
            <a:off x="9370105" y="4029702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60" name="Graphic 59">
            <a:extLst>
              <a:ext uri="{FF2B5EF4-FFF2-40B4-BE49-F238E27FC236}">
                <a16:creationId xmlns:a16="http://schemas.microsoft.com/office/drawing/2014/main" id="{39138178-A6D8-AA09-36E5-664C2233267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457833" y="3649866"/>
            <a:ext cx="371475" cy="352425"/>
          </a:xfrm>
          <a:prstGeom prst="rect">
            <a:avLst/>
          </a:prstGeom>
        </p:spPr>
      </p:pic>
      <p:pic>
        <p:nvPicPr>
          <p:cNvPr id="61" name="Graphic 60">
            <a:extLst>
              <a:ext uri="{FF2B5EF4-FFF2-40B4-BE49-F238E27FC236}">
                <a16:creationId xmlns:a16="http://schemas.microsoft.com/office/drawing/2014/main" id="{81A5229A-A178-170E-1916-F28E6CF8128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063213" y="3649866"/>
            <a:ext cx="371475" cy="352425"/>
          </a:xfrm>
          <a:prstGeom prst="rect">
            <a:avLst/>
          </a:prstGeom>
        </p:spPr>
      </p:pic>
      <p:pic>
        <p:nvPicPr>
          <p:cNvPr id="62" name="Graphic 61">
            <a:extLst>
              <a:ext uri="{FF2B5EF4-FFF2-40B4-BE49-F238E27FC236}">
                <a16:creationId xmlns:a16="http://schemas.microsoft.com/office/drawing/2014/main" id="{71FAE332-CAF7-FAEA-E230-7AC4AE384D9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726663" y="3649866"/>
            <a:ext cx="371475" cy="352425"/>
          </a:xfrm>
          <a:prstGeom prst="rect">
            <a:avLst/>
          </a:prstGeom>
        </p:spPr>
      </p:pic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8CB66FE0-4319-505D-76EF-8E5ED84D964C}"/>
              </a:ext>
            </a:extLst>
          </p:cNvPr>
          <p:cNvSpPr/>
          <p:nvPr/>
        </p:nvSpPr>
        <p:spPr>
          <a:xfrm>
            <a:off x="9370105" y="4787780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64" name="Graphic 63">
            <a:extLst>
              <a:ext uri="{FF2B5EF4-FFF2-40B4-BE49-F238E27FC236}">
                <a16:creationId xmlns:a16="http://schemas.microsoft.com/office/drawing/2014/main" id="{70BE49D4-8290-A95D-0D19-70D69A398B6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457833" y="4407944"/>
            <a:ext cx="371475" cy="352425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FD5104AC-57D8-2640-4BA0-ECC48F889DE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063213" y="4407944"/>
            <a:ext cx="371475" cy="352425"/>
          </a:xfrm>
          <a:prstGeom prst="rect">
            <a:avLst/>
          </a:prstGeom>
        </p:spPr>
      </p:pic>
      <p:pic>
        <p:nvPicPr>
          <p:cNvPr id="66" name="Graphic 65">
            <a:extLst>
              <a:ext uri="{FF2B5EF4-FFF2-40B4-BE49-F238E27FC236}">
                <a16:creationId xmlns:a16="http://schemas.microsoft.com/office/drawing/2014/main" id="{B4065478-E452-5181-0249-BA0DADF690D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726663" y="4407944"/>
            <a:ext cx="371475" cy="352425"/>
          </a:xfrm>
          <a:prstGeom prst="rect">
            <a:avLst/>
          </a:prstGeom>
        </p:spPr>
      </p:pic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08757F05-B54E-7D53-A2F1-4D832C93BE53}"/>
              </a:ext>
            </a:extLst>
          </p:cNvPr>
          <p:cNvSpPr/>
          <p:nvPr/>
        </p:nvSpPr>
        <p:spPr>
          <a:xfrm>
            <a:off x="9370105" y="5534676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68" name="Graphic 67">
            <a:extLst>
              <a:ext uri="{FF2B5EF4-FFF2-40B4-BE49-F238E27FC236}">
                <a16:creationId xmlns:a16="http://schemas.microsoft.com/office/drawing/2014/main" id="{61CA96E4-DE62-4E54-B5B1-9D11A4F5CBD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457833" y="5154840"/>
            <a:ext cx="371475" cy="352425"/>
          </a:xfrm>
          <a:prstGeom prst="rect">
            <a:avLst/>
          </a:prstGeom>
        </p:spPr>
      </p:pic>
      <p:pic>
        <p:nvPicPr>
          <p:cNvPr id="69" name="Graphic 68">
            <a:extLst>
              <a:ext uri="{FF2B5EF4-FFF2-40B4-BE49-F238E27FC236}">
                <a16:creationId xmlns:a16="http://schemas.microsoft.com/office/drawing/2014/main" id="{8B36495B-563A-875A-A4E8-C58B471CB34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063213" y="5154840"/>
            <a:ext cx="371475" cy="352425"/>
          </a:xfrm>
          <a:prstGeom prst="rect">
            <a:avLst/>
          </a:prstGeom>
        </p:spPr>
      </p:pic>
      <p:pic>
        <p:nvPicPr>
          <p:cNvPr id="70" name="Graphic 69">
            <a:extLst>
              <a:ext uri="{FF2B5EF4-FFF2-40B4-BE49-F238E27FC236}">
                <a16:creationId xmlns:a16="http://schemas.microsoft.com/office/drawing/2014/main" id="{EA1C4920-BCF1-F97C-4093-79689EF8CA1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726663" y="5154840"/>
            <a:ext cx="371475" cy="352425"/>
          </a:xfrm>
          <a:prstGeom prst="rect">
            <a:avLst/>
          </a:prstGeom>
        </p:spPr>
      </p:pic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88BD237F-7659-2AB5-64EC-2949AD773D76}"/>
              </a:ext>
            </a:extLst>
          </p:cNvPr>
          <p:cNvSpPr/>
          <p:nvPr/>
        </p:nvSpPr>
        <p:spPr>
          <a:xfrm>
            <a:off x="9370105" y="6234290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72" name="Graphic 71">
            <a:extLst>
              <a:ext uri="{FF2B5EF4-FFF2-40B4-BE49-F238E27FC236}">
                <a16:creationId xmlns:a16="http://schemas.microsoft.com/office/drawing/2014/main" id="{9A015E77-2691-C68C-8EBE-9AD5F3063DE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457833" y="5854454"/>
            <a:ext cx="371475" cy="352425"/>
          </a:xfrm>
          <a:prstGeom prst="rect">
            <a:avLst/>
          </a:prstGeom>
        </p:spPr>
      </p:pic>
      <p:pic>
        <p:nvPicPr>
          <p:cNvPr id="73" name="Graphic 72">
            <a:extLst>
              <a:ext uri="{FF2B5EF4-FFF2-40B4-BE49-F238E27FC236}">
                <a16:creationId xmlns:a16="http://schemas.microsoft.com/office/drawing/2014/main" id="{F1E3428D-3624-70D8-1AD0-3041B8F4C36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063213" y="5854454"/>
            <a:ext cx="371475" cy="352425"/>
          </a:xfrm>
          <a:prstGeom prst="rect">
            <a:avLst/>
          </a:prstGeom>
        </p:spPr>
      </p:pic>
      <p:pic>
        <p:nvPicPr>
          <p:cNvPr id="74" name="Graphic 73">
            <a:extLst>
              <a:ext uri="{FF2B5EF4-FFF2-40B4-BE49-F238E27FC236}">
                <a16:creationId xmlns:a16="http://schemas.microsoft.com/office/drawing/2014/main" id="{5F0A0BD3-0B8C-C706-38AE-3F67B295B54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726663" y="5854454"/>
            <a:ext cx="371475" cy="352425"/>
          </a:xfrm>
          <a:prstGeom prst="rect">
            <a:avLst/>
          </a:prstGeom>
        </p:spPr>
      </p:pic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0E6FA166-301A-A6E3-D90C-9EDE7B21BDF5}"/>
              </a:ext>
            </a:extLst>
          </p:cNvPr>
          <p:cNvSpPr/>
          <p:nvPr/>
        </p:nvSpPr>
        <p:spPr>
          <a:xfrm>
            <a:off x="5154718" y="1744271"/>
            <a:ext cx="1757692" cy="18832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latin typeface="Roboto" panose="02000000000000000000" pitchFamily="2" charset="0"/>
                <a:ea typeface="Roboto" panose="02000000000000000000" pitchFamily="2" charset="0"/>
              </a:rPr>
              <a:t>ĐẠI BIỂU KHÁCH MỜI</a:t>
            </a:r>
          </a:p>
        </p:txBody>
      </p:sp>
      <p:pic>
        <p:nvPicPr>
          <p:cNvPr id="76" name="Graphic 75">
            <a:extLst>
              <a:ext uri="{FF2B5EF4-FFF2-40B4-BE49-F238E27FC236}">
                <a16:creationId xmlns:a16="http://schemas.microsoft.com/office/drawing/2014/main" id="{7260846B-CA67-D0F9-1496-ED2C304FA83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175644" y="1285938"/>
            <a:ext cx="435782" cy="413809"/>
          </a:xfrm>
          <a:prstGeom prst="rect">
            <a:avLst/>
          </a:prstGeom>
        </p:spPr>
      </p:pic>
      <p:pic>
        <p:nvPicPr>
          <p:cNvPr id="77" name="Graphic 76">
            <a:extLst>
              <a:ext uri="{FF2B5EF4-FFF2-40B4-BE49-F238E27FC236}">
                <a16:creationId xmlns:a16="http://schemas.microsoft.com/office/drawing/2014/main" id="{8C0A2889-E7A6-E0DA-C84D-7A610FB672F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856270" y="1259280"/>
            <a:ext cx="418672" cy="436264"/>
          </a:xfrm>
          <a:prstGeom prst="rect">
            <a:avLst/>
          </a:prstGeom>
        </p:spPr>
      </p:pic>
      <p:pic>
        <p:nvPicPr>
          <p:cNvPr id="78" name="Graphic 77">
            <a:extLst>
              <a:ext uri="{FF2B5EF4-FFF2-40B4-BE49-F238E27FC236}">
                <a16:creationId xmlns:a16="http://schemas.microsoft.com/office/drawing/2014/main" id="{AC546710-92DF-E48E-9D73-354D97BB16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476628" y="1285938"/>
            <a:ext cx="435782" cy="413809"/>
          </a:xfrm>
          <a:prstGeom prst="rect">
            <a:avLst/>
          </a:prstGeom>
        </p:spPr>
      </p:pic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8F6B86BA-CFCF-9EFB-66A6-3D9C658A808B}"/>
              </a:ext>
            </a:extLst>
          </p:cNvPr>
          <p:cNvSpPr/>
          <p:nvPr/>
        </p:nvSpPr>
        <p:spPr>
          <a:xfrm>
            <a:off x="5152223" y="4029702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88" name="Graphic 87">
            <a:extLst>
              <a:ext uri="{FF2B5EF4-FFF2-40B4-BE49-F238E27FC236}">
                <a16:creationId xmlns:a16="http://schemas.microsoft.com/office/drawing/2014/main" id="{D3ADEE42-9300-E713-9AD7-D9989FF276A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239951" y="3649866"/>
            <a:ext cx="371475" cy="352425"/>
          </a:xfrm>
          <a:prstGeom prst="rect">
            <a:avLst/>
          </a:prstGeom>
        </p:spPr>
      </p:pic>
      <p:pic>
        <p:nvPicPr>
          <p:cNvPr id="89" name="Graphic 88">
            <a:extLst>
              <a:ext uri="{FF2B5EF4-FFF2-40B4-BE49-F238E27FC236}">
                <a16:creationId xmlns:a16="http://schemas.microsoft.com/office/drawing/2014/main" id="{8D1BCD87-77FB-4574-0BC3-4E29503BF21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845331" y="3649866"/>
            <a:ext cx="371475" cy="352425"/>
          </a:xfrm>
          <a:prstGeom prst="rect">
            <a:avLst/>
          </a:prstGeom>
        </p:spPr>
      </p:pic>
      <p:pic>
        <p:nvPicPr>
          <p:cNvPr id="90" name="Graphic 89">
            <a:extLst>
              <a:ext uri="{FF2B5EF4-FFF2-40B4-BE49-F238E27FC236}">
                <a16:creationId xmlns:a16="http://schemas.microsoft.com/office/drawing/2014/main" id="{D463AEA7-36BA-A349-064D-0DFAA58D9A7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508781" y="3649866"/>
            <a:ext cx="371475" cy="352425"/>
          </a:xfrm>
          <a:prstGeom prst="rect">
            <a:avLst/>
          </a:prstGeom>
        </p:spPr>
      </p:pic>
      <p:sp>
        <p:nvSpPr>
          <p:cNvPr id="91" name="Rectangle: Rounded Corners 90">
            <a:extLst>
              <a:ext uri="{FF2B5EF4-FFF2-40B4-BE49-F238E27FC236}">
                <a16:creationId xmlns:a16="http://schemas.microsoft.com/office/drawing/2014/main" id="{E338E653-9C2A-3D6D-0E1C-28D9CA7098EA}"/>
              </a:ext>
            </a:extLst>
          </p:cNvPr>
          <p:cNvSpPr/>
          <p:nvPr/>
        </p:nvSpPr>
        <p:spPr>
          <a:xfrm>
            <a:off x="5152223" y="4787780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92" name="Graphic 91">
            <a:extLst>
              <a:ext uri="{FF2B5EF4-FFF2-40B4-BE49-F238E27FC236}">
                <a16:creationId xmlns:a16="http://schemas.microsoft.com/office/drawing/2014/main" id="{76D1A321-4A6E-9703-F146-2950FC6DE40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239951" y="4407944"/>
            <a:ext cx="371475" cy="352425"/>
          </a:xfrm>
          <a:prstGeom prst="rect">
            <a:avLst/>
          </a:prstGeom>
        </p:spPr>
      </p:pic>
      <p:pic>
        <p:nvPicPr>
          <p:cNvPr id="93" name="Graphic 92">
            <a:extLst>
              <a:ext uri="{FF2B5EF4-FFF2-40B4-BE49-F238E27FC236}">
                <a16:creationId xmlns:a16="http://schemas.microsoft.com/office/drawing/2014/main" id="{4BB4774F-C145-18EA-F1C3-8396240E3EF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845331" y="4407944"/>
            <a:ext cx="371475" cy="352425"/>
          </a:xfrm>
          <a:prstGeom prst="rect">
            <a:avLst/>
          </a:prstGeom>
        </p:spPr>
      </p:pic>
      <p:pic>
        <p:nvPicPr>
          <p:cNvPr id="94" name="Graphic 93">
            <a:extLst>
              <a:ext uri="{FF2B5EF4-FFF2-40B4-BE49-F238E27FC236}">
                <a16:creationId xmlns:a16="http://schemas.microsoft.com/office/drawing/2014/main" id="{C7E899F0-2FA1-9C11-E8E8-147888EA16A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508781" y="4407944"/>
            <a:ext cx="371475" cy="352425"/>
          </a:xfrm>
          <a:prstGeom prst="rect">
            <a:avLst/>
          </a:prstGeom>
        </p:spPr>
      </p:pic>
      <p:sp>
        <p:nvSpPr>
          <p:cNvPr id="95" name="Rectangle: Rounded Corners 94">
            <a:extLst>
              <a:ext uri="{FF2B5EF4-FFF2-40B4-BE49-F238E27FC236}">
                <a16:creationId xmlns:a16="http://schemas.microsoft.com/office/drawing/2014/main" id="{0DBAAF9F-86D2-F6ED-9D8F-36AE65AC143F}"/>
              </a:ext>
            </a:extLst>
          </p:cNvPr>
          <p:cNvSpPr/>
          <p:nvPr/>
        </p:nvSpPr>
        <p:spPr>
          <a:xfrm>
            <a:off x="5152223" y="5534676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96" name="Graphic 95">
            <a:extLst>
              <a:ext uri="{FF2B5EF4-FFF2-40B4-BE49-F238E27FC236}">
                <a16:creationId xmlns:a16="http://schemas.microsoft.com/office/drawing/2014/main" id="{30C566CE-C008-BD6C-50AA-D659B0177F9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239951" y="5154840"/>
            <a:ext cx="371475" cy="352425"/>
          </a:xfrm>
          <a:prstGeom prst="rect">
            <a:avLst/>
          </a:prstGeom>
        </p:spPr>
      </p:pic>
      <p:pic>
        <p:nvPicPr>
          <p:cNvPr id="97" name="Graphic 96">
            <a:extLst>
              <a:ext uri="{FF2B5EF4-FFF2-40B4-BE49-F238E27FC236}">
                <a16:creationId xmlns:a16="http://schemas.microsoft.com/office/drawing/2014/main" id="{8E14F362-C729-A983-4A53-8D5900AA1F2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845331" y="5154840"/>
            <a:ext cx="371475" cy="352425"/>
          </a:xfrm>
          <a:prstGeom prst="rect">
            <a:avLst/>
          </a:prstGeom>
        </p:spPr>
      </p:pic>
      <p:pic>
        <p:nvPicPr>
          <p:cNvPr id="98" name="Graphic 97">
            <a:extLst>
              <a:ext uri="{FF2B5EF4-FFF2-40B4-BE49-F238E27FC236}">
                <a16:creationId xmlns:a16="http://schemas.microsoft.com/office/drawing/2014/main" id="{9546ABAC-8B38-ABAA-E5B9-352BDC15868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508781" y="5154840"/>
            <a:ext cx="371475" cy="352425"/>
          </a:xfrm>
          <a:prstGeom prst="rect">
            <a:avLst/>
          </a:prstGeom>
        </p:spPr>
      </p:pic>
      <p:sp>
        <p:nvSpPr>
          <p:cNvPr id="99" name="Rectangle: Rounded Corners 98">
            <a:extLst>
              <a:ext uri="{FF2B5EF4-FFF2-40B4-BE49-F238E27FC236}">
                <a16:creationId xmlns:a16="http://schemas.microsoft.com/office/drawing/2014/main" id="{93398E26-B651-F041-2161-A0B3F90F1950}"/>
              </a:ext>
            </a:extLst>
          </p:cNvPr>
          <p:cNvSpPr/>
          <p:nvPr/>
        </p:nvSpPr>
        <p:spPr>
          <a:xfrm>
            <a:off x="5152223" y="6234290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100" name="Graphic 99">
            <a:extLst>
              <a:ext uri="{FF2B5EF4-FFF2-40B4-BE49-F238E27FC236}">
                <a16:creationId xmlns:a16="http://schemas.microsoft.com/office/drawing/2014/main" id="{796BBE04-5DF6-6F5C-0E58-AAF54604AF5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239951" y="5854454"/>
            <a:ext cx="371475" cy="352425"/>
          </a:xfrm>
          <a:prstGeom prst="rect">
            <a:avLst/>
          </a:prstGeom>
        </p:spPr>
      </p:pic>
      <p:pic>
        <p:nvPicPr>
          <p:cNvPr id="101" name="Graphic 100">
            <a:extLst>
              <a:ext uri="{FF2B5EF4-FFF2-40B4-BE49-F238E27FC236}">
                <a16:creationId xmlns:a16="http://schemas.microsoft.com/office/drawing/2014/main" id="{1D8E5867-285A-75E4-4A93-1D6D91D8CB3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845331" y="5854454"/>
            <a:ext cx="371475" cy="352425"/>
          </a:xfrm>
          <a:prstGeom prst="rect">
            <a:avLst/>
          </a:prstGeom>
        </p:spPr>
      </p:pic>
      <p:pic>
        <p:nvPicPr>
          <p:cNvPr id="102" name="Graphic 101">
            <a:extLst>
              <a:ext uri="{FF2B5EF4-FFF2-40B4-BE49-F238E27FC236}">
                <a16:creationId xmlns:a16="http://schemas.microsoft.com/office/drawing/2014/main" id="{755085D4-84D4-256C-7502-19B576E0A5E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508781" y="5854454"/>
            <a:ext cx="371475" cy="352425"/>
          </a:xfrm>
          <a:prstGeom prst="rect">
            <a:avLst/>
          </a:prstGeom>
        </p:spPr>
      </p:pic>
      <p:sp>
        <p:nvSpPr>
          <p:cNvPr id="105" name="Arrow: Bent 104">
            <a:extLst>
              <a:ext uri="{FF2B5EF4-FFF2-40B4-BE49-F238E27FC236}">
                <a16:creationId xmlns:a16="http://schemas.microsoft.com/office/drawing/2014/main" id="{9AC9D1B6-9BCB-8C70-78C3-E79F296B53A7}"/>
              </a:ext>
            </a:extLst>
          </p:cNvPr>
          <p:cNvSpPr/>
          <p:nvPr/>
        </p:nvSpPr>
        <p:spPr>
          <a:xfrm>
            <a:off x="685800" y="483569"/>
            <a:ext cx="371475" cy="792911"/>
          </a:xfrm>
          <a:prstGeom prst="ben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6" name="Arrow: Right 105">
            <a:extLst>
              <a:ext uri="{FF2B5EF4-FFF2-40B4-BE49-F238E27FC236}">
                <a16:creationId xmlns:a16="http://schemas.microsoft.com/office/drawing/2014/main" id="{FEF8B65C-337E-14B0-900C-D0BF0081C9C7}"/>
              </a:ext>
            </a:extLst>
          </p:cNvPr>
          <p:cNvSpPr/>
          <p:nvPr/>
        </p:nvSpPr>
        <p:spPr>
          <a:xfrm>
            <a:off x="2272280" y="483569"/>
            <a:ext cx="903740" cy="174955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Arrow: Right 106">
            <a:extLst>
              <a:ext uri="{FF2B5EF4-FFF2-40B4-BE49-F238E27FC236}">
                <a16:creationId xmlns:a16="http://schemas.microsoft.com/office/drawing/2014/main" id="{F1F8D6DF-5102-96ED-296D-D238D56D2C6C}"/>
              </a:ext>
            </a:extLst>
          </p:cNvPr>
          <p:cNvSpPr/>
          <p:nvPr/>
        </p:nvSpPr>
        <p:spPr>
          <a:xfrm>
            <a:off x="4114800" y="483569"/>
            <a:ext cx="903740" cy="174955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Arrow: Bent 107">
            <a:extLst>
              <a:ext uri="{FF2B5EF4-FFF2-40B4-BE49-F238E27FC236}">
                <a16:creationId xmlns:a16="http://schemas.microsoft.com/office/drawing/2014/main" id="{ECCBFF39-80E5-772B-9A1E-3ABCFF93388E}"/>
              </a:ext>
            </a:extLst>
          </p:cNvPr>
          <p:cNvSpPr/>
          <p:nvPr/>
        </p:nvSpPr>
        <p:spPr>
          <a:xfrm rot="5400000">
            <a:off x="8059318" y="272851"/>
            <a:ext cx="371475" cy="792911"/>
          </a:xfrm>
          <a:prstGeom prst="ben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9" name="Arrow: Right 108">
            <a:extLst>
              <a:ext uri="{FF2B5EF4-FFF2-40B4-BE49-F238E27FC236}">
                <a16:creationId xmlns:a16="http://schemas.microsoft.com/office/drawing/2014/main" id="{3FD7FA62-8679-2530-461A-6AA29AD9A71C}"/>
              </a:ext>
            </a:extLst>
          </p:cNvPr>
          <p:cNvSpPr/>
          <p:nvPr/>
        </p:nvSpPr>
        <p:spPr>
          <a:xfrm rot="5400000">
            <a:off x="8069241" y="1640873"/>
            <a:ext cx="903740" cy="174955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Arrow: Right 109">
            <a:extLst>
              <a:ext uri="{FF2B5EF4-FFF2-40B4-BE49-F238E27FC236}">
                <a16:creationId xmlns:a16="http://schemas.microsoft.com/office/drawing/2014/main" id="{CAD8A8CA-5280-6F79-6343-0DA52725A966}"/>
              </a:ext>
            </a:extLst>
          </p:cNvPr>
          <p:cNvSpPr/>
          <p:nvPr/>
        </p:nvSpPr>
        <p:spPr>
          <a:xfrm rot="5400000">
            <a:off x="8069241" y="3178549"/>
            <a:ext cx="903740" cy="174955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Arrow: Right 110">
            <a:extLst>
              <a:ext uri="{FF2B5EF4-FFF2-40B4-BE49-F238E27FC236}">
                <a16:creationId xmlns:a16="http://schemas.microsoft.com/office/drawing/2014/main" id="{DD14BABD-FBAE-3609-2523-DE230BE64FD0}"/>
              </a:ext>
            </a:extLst>
          </p:cNvPr>
          <p:cNvSpPr/>
          <p:nvPr/>
        </p:nvSpPr>
        <p:spPr>
          <a:xfrm rot="5400000">
            <a:off x="8069241" y="5040129"/>
            <a:ext cx="903740" cy="174955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Arrow: Bent 111">
            <a:extLst>
              <a:ext uri="{FF2B5EF4-FFF2-40B4-BE49-F238E27FC236}">
                <a16:creationId xmlns:a16="http://schemas.microsoft.com/office/drawing/2014/main" id="{C7C72436-05CB-761C-B9A8-0922150C7306}"/>
              </a:ext>
            </a:extLst>
          </p:cNvPr>
          <p:cNvSpPr/>
          <p:nvPr/>
        </p:nvSpPr>
        <p:spPr>
          <a:xfrm rot="10800000">
            <a:off x="8189003" y="5949196"/>
            <a:ext cx="371475" cy="792911"/>
          </a:xfrm>
          <a:prstGeom prst="ben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3" name="Arrow: Right 112">
            <a:extLst>
              <a:ext uri="{FF2B5EF4-FFF2-40B4-BE49-F238E27FC236}">
                <a16:creationId xmlns:a16="http://schemas.microsoft.com/office/drawing/2014/main" id="{C153E128-658F-F152-3DC5-E40FFE0490A5}"/>
              </a:ext>
            </a:extLst>
          </p:cNvPr>
          <p:cNvSpPr/>
          <p:nvPr/>
        </p:nvSpPr>
        <p:spPr>
          <a:xfrm rot="10800000">
            <a:off x="4135930" y="6548594"/>
            <a:ext cx="903740" cy="174955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: Rounded Corners 113">
            <a:extLst>
              <a:ext uri="{FF2B5EF4-FFF2-40B4-BE49-F238E27FC236}">
                <a16:creationId xmlns:a16="http://schemas.microsoft.com/office/drawing/2014/main" id="{074832B8-82AE-2A05-62CC-7957761135C9}"/>
              </a:ext>
            </a:extLst>
          </p:cNvPr>
          <p:cNvSpPr/>
          <p:nvPr/>
        </p:nvSpPr>
        <p:spPr>
          <a:xfrm>
            <a:off x="1029554" y="3258215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115" name="Graphic 114">
            <a:extLst>
              <a:ext uri="{FF2B5EF4-FFF2-40B4-BE49-F238E27FC236}">
                <a16:creationId xmlns:a16="http://schemas.microsoft.com/office/drawing/2014/main" id="{F32E4644-0F0B-D3FC-2E75-3D5F24BB4A9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17282" y="2878379"/>
            <a:ext cx="371475" cy="352425"/>
          </a:xfrm>
          <a:prstGeom prst="rect">
            <a:avLst/>
          </a:prstGeom>
        </p:spPr>
      </p:pic>
      <p:pic>
        <p:nvPicPr>
          <p:cNvPr id="116" name="Graphic 115">
            <a:extLst>
              <a:ext uri="{FF2B5EF4-FFF2-40B4-BE49-F238E27FC236}">
                <a16:creationId xmlns:a16="http://schemas.microsoft.com/office/drawing/2014/main" id="{CF58C299-6859-24B4-4654-12017A0EAF8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722662" y="2878379"/>
            <a:ext cx="371475" cy="352425"/>
          </a:xfrm>
          <a:prstGeom prst="rect">
            <a:avLst/>
          </a:prstGeom>
        </p:spPr>
      </p:pic>
      <p:pic>
        <p:nvPicPr>
          <p:cNvPr id="117" name="Graphic 116">
            <a:extLst>
              <a:ext uri="{FF2B5EF4-FFF2-40B4-BE49-F238E27FC236}">
                <a16:creationId xmlns:a16="http://schemas.microsoft.com/office/drawing/2014/main" id="{B87F9FE1-FCB9-BA02-A89B-B83D594540F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386112" y="2878379"/>
            <a:ext cx="371475" cy="352425"/>
          </a:xfrm>
          <a:prstGeom prst="rect">
            <a:avLst/>
          </a:prstGeom>
        </p:spPr>
      </p:pic>
      <p:sp>
        <p:nvSpPr>
          <p:cNvPr id="118" name="Rectangle: Rounded Corners 117">
            <a:extLst>
              <a:ext uri="{FF2B5EF4-FFF2-40B4-BE49-F238E27FC236}">
                <a16:creationId xmlns:a16="http://schemas.microsoft.com/office/drawing/2014/main" id="{44957515-6C90-247D-D403-C1B908159C24}"/>
              </a:ext>
            </a:extLst>
          </p:cNvPr>
          <p:cNvSpPr/>
          <p:nvPr/>
        </p:nvSpPr>
        <p:spPr>
          <a:xfrm>
            <a:off x="9340446" y="3258215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119" name="Graphic 118">
            <a:extLst>
              <a:ext uri="{FF2B5EF4-FFF2-40B4-BE49-F238E27FC236}">
                <a16:creationId xmlns:a16="http://schemas.microsoft.com/office/drawing/2014/main" id="{E78D25E4-FF0A-603A-B0D5-10CACD7E704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428174" y="2878379"/>
            <a:ext cx="371475" cy="352425"/>
          </a:xfrm>
          <a:prstGeom prst="rect">
            <a:avLst/>
          </a:prstGeom>
        </p:spPr>
      </p:pic>
      <p:pic>
        <p:nvPicPr>
          <p:cNvPr id="120" name="Graphic 119">
            <a:extLst>
              <a:ext uri="{FF2B5EF4-FFF2-40B4-BE49-F238E27FC236}">
                <a16:creationId xmlns:a16="http://schemas.microsoft.com/office/drawing/2014/main" id="{C9E161D1-3719-C748-A6D5-6B97A3BB68D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033554" y="2878379"/>
            <a:ext cx="371475" cy="352425"/>
          </a:xfrm>
          <a:prstGeom prst="rect">
            <a:avLst/>
          </a:prstGeom>
        </p:spPr>
      </p:pic>
      <p:pic>
        <p:nvPicPr>
          <p:cNvPr id="121" name="Graphic 120">
            <a:extLst>
              <a:ext uri="{FF2B5EF4-FFF2-40B4-BE49-F238E27FC236}">
                <a16:creationId xmlns:a16="http://schemas.microsoft.com/office/drawing/2014/main" id="{E18F16F7-8300-D293-1198-041B470E16F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697004" y="2878379"/>
            <a:ext cx="371475" cy="352425"/>
          </a:xfrm>
          <a:prstGeom prst="rect">
            <a:avLst/>
          </a:prstGeom>
        </p:spPr>
      </p:pic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3F8CF886-FB8A-916D-184F-056ABD29CABD}"/>
              </a:ext>
            </a:extLst>
          </p:cNvPr>
          <p:cNvSpPr/>
          <p:nvPr/>
        </p:nvSpPr>
        <p:spPr>
          <a:xfrm>
            <a:off x="5122564" y="3258215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123" name="Graphic 122">
            <a:extLst>
              <a:ext uri="{FF2B5EF4-FFF2-40B4-BE49-F238E27FC236}">
                <a16:creationId xmlns:a16="http://schemas.microsoft.com/office/drawing/2014/main" id="{10A7292F-4A4E-32BE-CD67-948FA1F302F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210292" y="2878379"/>
            <a:ext cx="371475" cy="352425"/>
          </a:xfrm>
          <a:prstGeom prst="rect">
            <a:avLst/>
          </a:prstGeom>
        </p:spPr>
      </p:pic>
      <p:pic>
        <p:nvPicPr>
          <p:cNvPr id="124" name="Graphic 123">
            <a:extLst>
              <a:ext uri="{FF2B5EF4-FFF2-40B4-BE49-F238E27FC236}">
                <a16:creationId xmlns:a16="http://schemas.microsoft.com/office/drawing/2014/main" id="{F80176D3-C769-573B-1877-B3E525036A9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815672" y="2878379"/>
            <a:ext cx="371475" cy="352425"/>
          </a:xfrm>
          <a:prstGeom prst="rect">
            <a:avLst/>
          </a:prstGeom>
        </p:spPr>
      </p:pic>
      <p:pic>
        <p:nvPicPr>
          <p:cNvPr id="125" name="Graphic 124">
            <a:extLst>
              <a:ext uri="{FF2B5EF4-FFF2-40B4-BE49-F238E27FC236}">
                <a16:creationId xmlns:a16="http://schemas.microsoft.com/office/drawing/2014/main" id="{EFB81539-1DB9-B2F7-07B2-CC08339179B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479122" y="2878379"/>
            <a:ext cx="371475" cy="352425"/>
          </a:xfrm>
          <a:prstGeom prst="rect">
            <a:avLst/>
          </a:prstGeom>
        </p:spPr>
      </p:pic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id="{8B1F7965-D195-14EA-B39B-CE74A2C05277}"/>
              </a:ext>
            </a:extLst>
          </p:cNvPr>
          <p:cNvSpPr/>
          <p:nvPr/>
        </p:nvSpPr>
        <p:spPr>
          <a:xfrm>
            <a:off x="1029554" y="2505740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127" name="Graphic 126">
            <a:extLst>
              <a:ext uri="{FF2B5EF4-FFF2-40B4-BE49-F238E27FC236}">
                <a16:creationId xmlns:a16="http://schemas.microsoft.com/office/drawing/2014/main" id="{9EC5E882-D728-16E1-1B2B-1A8BA000C76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17282" y="2125904"/>
            <a:ext cx="371475" cy="352425"/>
          </a:xfrm>
          <a:prstGeom prst="rect">
            <a:avLst/>
          </a:prstGeom>
        </p:spPr>
      </p:pic>
      <p:pic>
        <p:nvPicPr>
          <p:cNvPr id="128" name="Graphic 127">
            <a:extLst>
              <a:ext uri="{FF2B5EF4-FFF2-40B4-BE49-F238E27FC236}">
                <a16:creationId xmlns:a16="http://schemas.microsoft.com/office/drawing/2014/main" id="{1C304466-4DDC-5459-1A10-C0BBD1674E0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722662" y="2125904"/>
            <a:ext cx="371475" cy="352425"/>
          </a:xfrm>
          <a:prstGeom prst="rect">
            <a:avLst/>
          </a:prstGeom>
        </p:spPr>
      </p:pic>
      <p:pic>
        <p:nvPicPr>
          <p:cNvPr id="129" name="Graphic 128">
            <a:extLst>
              <a:ext uri="{FF2B5EF4-FFF2-40B4-BE49-F238E27FC236}">
                <a16:creationId xmlns:a16="http://schemas.microsoft.com/office/drawing/2014/main" id="{27452CDC-C95E-D802-1044-245B0E3ECC7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386112" y="2125904"/>
            <a:ext cx="371475" cy="352425"/>
          </a:xfrm>
          <a:prstGeom prst="rect">
            <a:avLst/>
          </a:prstGeom>
        </p:spPr>
      </p:pic>
      <p:sp>
        <p:nvSpPr>
          <p:cNvPr id="130" name="Rectangle: Rounded Corners 129">
            <a:extLst>
              <a:ext uri="{FF2B5EF4-FFF2-40B4-BE49-F238E27FC236}">
                <a16:creationId xmlns:a16="http://schemas.microsoft.com/office/drawing/2014/main" id="{B77E5676-306B-10E3-8B20-15EFA0519C61}"/>
              </a:ext>
            </a:extLst>
          </p:cNvPr>
          <p:cNvSpPr/>
          <p:nvPr/>
        </p:nvSpPr>
        <p:spPr>
          <a:xfrm>
            <a:off x="9340446" y="2505740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131" name="Graphic 130">
            <a:extLst>
              <a:ext uri="{FF2B5EF4-FFF2-40B4-BE49-F238E27FC236}">
                <a16:creationId xmlns:a16="http://schemas.microsoft.com/office/drawing/2014/main" id="{D504C276-2888-F996-A986-145D2284B7A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428174" y="2125904"/>
            <a:ext cx="371475" cy="352425"/>
          </a:xfrm>
          <a:prstGeom prst="rect">
            <a:avLst/>
          </a:prstGeom>
        </p:spPr>
      </p:pic>
      <p:pic>
        <p:nvPicPr>
          <p:cNvPr id="132" name="Graphic 131">
            <a:extLst>
              <a:ext uri="{FF2B5EF4-FFF2-40B4-BE49-F238E27FC236}">
                <a16:creationId xmlns:a16="http://schemas.microsoft.com/office/drawing/2014/main" id="{95BA7F7F-919C-2B29-E00C-6F4751B329E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033554" y="2125904"/>
            <a:ext cx="371475" cy="352425"/>
          </a:xfrm>
          <a:prstGeom prst="rect">
            <a:avLst/>
          </a:prstGeom>
        </p:spPr>
      </p:pic>
      <p:pic>
        <p:nvPicPr>
          <p:cNvPr id="133" name="Graphic 132">
            <a:extLst>
              <a:ext uri="{FF2B5EF4-FFF2-40B4-BE49-F238E27FC236}">
                <a16:creationId xmlns:a16="http://schemas.microsoft.com/office/drawing/2014/main" id="{4C748D9D-56DC-1145-84C0-C9EE54C01F4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697004" y="2125904"/>
            <a:ext cx="371475" cy="352425"/>
          </a:xfrm>
          <a:prstGeom prst="rect">
            <a:avLst/>
          </a:prstGeom>
        </p:spPr>
      </p:pic>
      <p:sp>
        <p:nvSpPr>
          <p:cNvPr id="134" name="Rectangle: Rounded Corners 133">
            <a:extLst>
              <a:ext uri="{FF2B5EF4-FFF2-40B4-BE49-F238E27FC236}">
                <a16:creationId xmlns:a16="http://schemas.microsoft.com/office/drawing/2014/main" id="{04941EB7-3493-6DCC-37A7-EA7BA7ADB1C8}"/>
              </a:ext>
            </a:extLst>
          </p:cNvPr>
          <p:cNvSpPr/>
          <p:nvPr/>
        </p:nvSpPr>
        <p:spPr>
          <a:xfrm>
            <a:off x="5122564" y="2505740"/>
            <a:ext cx="1757692" cy="188324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>
                <a:solidFill>
                  <a:srgbClr val="014EC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ĐẠI BIỂU CHÍNH THỨC</a:t>
            </a:r>
          </a:p>
        </p:txBody>
      </p:sp>
      <p:pic>
        <p:nvPicPr>
          <p:cNvPr id="135" name="Graphic 134">
            <a:extLst>
              <a:ext uri="{FF2B5EF4-FFF2-40B4-BE49-F238E27FC236}">
                <a16:creationId xmlns:a16="http://schemas.microsoft.com/office/drawing/2014/main" id="{79C8B621-72A1-A973-A47D-86FE259BBDB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210292" y="2125904"/>
            <a:ext cx="371475" cy="352425"/>
          </a:xfrm>
          <a:prstGeom prst="rect">
            <a:avLst/>
          </a:prstGeom>
        </p:spPr>
      </p:pic>
      <p:pic>
        <p:nvPicPr>
          <p:cNvPr id="136" name="Graphic 135">
            <a:extLst>
              <a:ext uri="{FF2B5EF4-FFF2-40B4-BE49-F238E27FC236}">
                <a16:creationId xmlns:a16="http://schemas.microsoft.com/office/drawing/2014/main" id="{E4548479-3626-2605-FE11-0E2E3E1E6AE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815672" y="2125904"/>
            <a:ext cx="371475" cy="352425"/>
          </a:xfrm>
          <a:prstGeom prst="rect">
            <a:avLst/>
          </a:prstGeom>
        </p:spPr>
      </p:pic>
      <p:pic>
        <p:nvPicPr>
          <p:cNvPr id="137" name="Graphic 136">
            <a:extLst>
              <a:ext uri="{FF2B5EF4-FFF2-40B4-BE49-F238E27FC236}">
                <a16:creationId xmlns:a16="http://schemas.microsoft.com/office/drawing/2014/main" id="{31629B8B-2E74-7D86-1337-14B62F0F430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479122" y="2125904"/>
            <a:ext cx="371475" cy="352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6333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000"/>
                            </p:stCondLst>
                            <p:childTnLst>
                              <p:par>
                                <p:cTn id="68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500"/>
                            </p:stCondLst>
                            <p:childTnLst>
                              <p:par>
                                <p:cTn id="7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000"/>
                            </p:stCondLst>
                            <p:childTnLst>
                              <p:par>
                                <p:cTn id="7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105" grpId="1" animBg="1"/>
      <p:bldP spid="106" grpId="0" animBg="1"/>
      <p:bldP spid="106" grpId="1" animBg="1"/>
      <p:bldP spid="107" grpId="0" animBg="1"/>
      <p:bldP spid="107" grpId="1" animBg="1"/>
      <p:bldP spid="108" grpId="0" animBg="1"/>
      <p:bldP spid="108" grpId="1" animBg="1"/>
      <p:bldP spid="109" grpId="0" animBg="1"/>
      <p:bldP spid="109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3900" y="-339090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1309523" y="218721"/>
            <a:ext cx="1103969" cy="1019048"/>
          </a:xfrm>
          <a:prstGeom prst="rect">
            <a:avLst/>
          </a:prstGeom>
        </p:spPr>
      </p:pic>
      <p:grpSp>
        <p:nvGrpSpPr>
          <p:cNvPr id="101" name="Group 4">
            <a:extLst>
              <a:ext uri="{FF2B5EF4-FFF2-40B4-BE49-F238E27FC236}">
                <a16:creationId xmlns:a16="http://schemas.microsoft.com/office/drawing/2014/main" id="{8DABB791-8891-DF0D-0A03-AC201911ACD0}"/>
              </a:ext>
            </a:extLst>
          </p:cNvPr>
          <p:cNvGrpSpPr/>
          <p:nvPr/>
        </p:nvGrpSpPr>
        <p:grpSpPr>
          <a:xfrm>
            <a:off x="2616497" y="1642401"/>
            <a:ext cx="1157590" cy="1262927"/>
            <a:chOff x="0" y="0"/>
            <a:chExt cx="6029112" cy="6577745"/>
          </a:xfrm>
        </p:grpSpPr>
        <p:pic>
          <p:nvPicPr>
            <p:cNvPr id="102" name="Picture 5">
              <a:extLst>
                <a:ext uri="{FF2B5EF4-FFF2-40B4-BE49-F238E27FC236}">
                  <a16:creationId xmlns:a16="http://schemas.microsoft.com/office/drawing/2014/main" id="{0510543C-9512-F98E-9D57-D985ABBA5BC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>
            <a:xfrm>
              <a:off x="412960" y="987653"/>
              <a:ext cx="5226737" cy="5590093"/>
            </a:xfrm>
            <a:prstGeom prst="rect">
              <a:avLst/>
            </a:prstGeom>
          </p:spPr>
        </p:pic>
        <p:grpSp>
          <p:nvGrpSpPr>
            <p:cNvPr id="103" name="Group 6">
              <a:extLst>
                <a:ext uri="{FF2B5EF4-FFF2-40B4-BE49-F238E27FC236}">
                  <a16:creationId xmlns:a16="http://schemas.microsoft.com/office/drawing/2014/main" id="{D5A02E98-7D35-CF19-9A02-C7CE0EA4CF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0" y="0"/>
              <a:ext cx="6029112" cy="6029088"/>
              <a:chOff x="0" y="0"/>
              <a:chExt cx="6350000" cy="6349975"/>
            </a:xfrm>
          </p:grpSpPr>
          <p:sp>
            <p:nvSpPr>
              <p:cNvPr id="104" name="Freeform 7">
                <a:extLst>
                  <a:ext uri="{FF2B5EF4-FFF2-40B4-BE49-F238E27FC236}">
                    <a16:creationId xmlns:a16="http://schemas.microsoft.com/office/drawing/2014/main" id="{96C7C61E-8BA1-419B-1B82-680721DC9154}"/>
                  </a:ext>
                </a:extLst>
              </p:cNvPr>
              <p:cNvSpPr/>
              <p:nvPr/>
            </p:nvSpPr>
            <p:spPr>
              <a:xfrm>
                <a:off x="0" y="0"/>
                <a:ext cx="6350000" cy="6349974"/>
              </a:xfrm>
              <a:custGeom>
                <a:avLst/>
                <a:gdLst/>
                <a:ahLst/>
                <a:cxnLst/>
                <a:rect l="l" t="t" r="r" b="b"/>
                <a:pathLst>
                  <a:path w="6350000" h="6349974">
                    <a:moveTo>
                      <a:pt x="6350000" y="3175025"/>
                    </a:moveTo>
                    <a:cubicBezTo>
                      <a:pt x="6350000" y="4928451"/>
                      <a:pt x="4928476" y="6349974"/>
                      <a:pt x="3175000" y="6349974"/>
                    </a:cubicBezTo>
                    <a:cubicBezTo>
                      <a:pt x="1421498" y="6349974"/>
                      <a:pt x="0" y="4928451"/>
                      <a:pt x="0" y="3175025"/>
                    </a:cubicBezTo>
                    <a:cubicBezTo>
                      <a:pt x="0" y="1421511"/>
                      <a:pt x="1421498" y="0"/>
                      <a:pt x="3175000" y="0"/>
                    </a:cubicBezTo>
                    <a:cubicBezTo>
                      <a:pt x="4928501" y="0"/>
                      <a:pt x="6350000" y="1421511"/>
                      <a:pt x="6350000" y="3175025"/>
                    </a:cubicBezTo>
                    <a:close/>
                  </a:path>
                </a:pathLst>
              </a:custGeom>
              <a:blipFill>
                <a:blip r:embed="rId10"/>
                <a:stretch>
                  <a:fillRect t="-14996" b="-35239"/>
                </a:stretch>
              </a:blipFill>
            </p:spPr>
          </p:sp>
        </p:grpSp>
      </p:grpSp>
      <p:pic>
        <p:nvPicPr>
          <p:cNvPr id="105" name="Picture 8">
            <a:extLst>
              <a:ext uri="{FF2B5EF4-FFF2-40B4-BE49-F238E27FC236}">
                <a16:creationId xmlns:a16="http://schemas.microsoft.com/office/drawing/2014/main" id="{97B84B97-1FB1-7F20-3B42-5C23376AC3D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6706944" y="1830666"/>
            <a:ext cx="1003533" cy="1073298"/>
          </a:xfrm>
          <a:prstGeom prst="rect">
            <a:avLst/>
          </a:prstGeom>
        </p:spPr>
      </p:pic>
      <p:grpSp>
        <p:nvGrpSpPr>
          <p:cNvPr id="106" name="Group 9">
            <a:extLst>
              <a:ext uri="{FF2B5EF4-FFF2-40B4-BE49-F238E27FC236}">
                <a16:creationId xmlns:a16="http://schemas.microsoft.com/office/drawing/2014/main" id="{3F7AB1EB-1014-6268-AF83-CBF867ED1E2D}"/>
              </a:ext>
            </a:extLst>
          </p:cNvPr>
          <p:cNvGrpSpPr>
            <a:grpSpLocks noChangeAspect="1"/>
          </p:cNvGrpSpPr>
          <p:nvPr/>
        </p:nvGrpSpPr>
        <p:grpSpPr>
          <a:xfrm>
            <a:off x="6627655" y="1641037"/>
            <a:ext cx="1157590" cy="1157585"/>
            <a:chOff x="0" y="0"/>
            <a:chExt cx="6350000" cy="6349975"/>
          </a:xfrm>
        </p:grpSpPr>
        <p:sp>
          <p:nvSpPr>
            <p:cNvPr id="107" name="Freeform 10">
              <a:extLst>
                <a:ext uri="{FF2B5EF4-FFF2-40B4-BE49-F238E27FC236}">
                  <a16:creationId xmlns:a16="http://schemas.microsoft.com/office/drawing/2014/main" id="{CA738F05-C483-523D-548E-37D7CE7FE13A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1"/>
              <a:stretch>
                <a:fillRect b="-52188"/>
              </a:stretch>
            </a:blipFill>
          </p:spPr>
        </p:sp>
      </p:grpSp>
      <p:pic>
        <p:nvPicPr>
          <p:cNvPr id="108" name="Picture 11">
            <a:extLst>
              <a:ext uri="{FF2B5EF4-FFF2-40B4-BE49-F238E27FC236}">
                <a16:creationId xmlns:a16="http://schemas.microsoft.com/office/drawing/2014/main" id="{9433191D-7F99-C41E-12BC-3B9E627EB7B9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432210" y="1832030"/>
            <a:ext cx="1003533" cy="1073298"/>
          </a:xfrm>
          <a:prstGeom prst="rect">
            <a:avLst/>
          </a:prstGeom>
        </p:spPr>
      </p:pic>
      <p:grpSp>
        <p:nvGrpSpPr>
          <p:cNvPr id="109" name="Group 12">
            <a:extLst>
              <a:ext uri="{FF2B5EF4-FFF2-40B4-BE49-F238E27FC236}">
                <a16:creationId xmlns:a16="http://schemas.microsoft.com/office/drawing/2014/main" id="{07E3C621-5AE0-B0E0-A087-B82453406B06}"/>
              </a:ext>
            </a:extLst>
          </p:cNvPr>
          <p:cNvGrpSpPr>
            <a:grpSpLocks noChangeAspect="1"/>
          </p:cNvGrpSpPr>
          <p:nvPr/>
        </p:nvGrpSpPr>
        <p:grpSpPr>
          <a:xfrm>
            <a:off x="8352921" y="1642400"/>
            <a:ext cx="1157590" cy="1157585"/>
            <a:chOff x="0" y="0"/>
            <a:chExt cx="6350000" cy="6349975"/>
          </a:xfrm>
        </p:grpSpPr>
        <p:sp>
          <p:nvSpPr>
            <p:cNvPr id="110" name="Freeform 13">
              <a:extLst>
                <a:ext uri="{FF2B5EF4-FFF2-40B4-BE49-F238E27FC236}">
                  <a16:creationId xmlns:a16="http://schemas.microsoft.com/office/drawing/2014/main" id="{58F396C2-7F68-C09F-40EA-F5FC6473C929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2"/>
              <a:stretch>
                <a:fillRect t="-10877" b="-30716"/>
              </a:stretch>
            </a:blipFill>
          </p:spPr>
        </p:sp>
      </p:grpSp>
      <p:grpSp>
        <p:nvGrpSpPr>
          <p:cNvPr id="111" name="Group 14">
            <a:extLst>
              <a:ext uri="{FF2B5EF4-FFF2-40B4-BE49-F238E27FC236}">
                <a16:creationId xmlns:a16="http://schemas.microsoft.com/office/drawing/2014/main" id="{1E6AC17B-C8D7-BCE4-4746-A37B9712CAC1}"/>
              </a:ext>
            </a:extLst>
          </p:cNvPr>
          <p:cNvGrpSpPr/>
          <p:nvPr/>
        </p:nvGrpSpPr>
        <p:grpSpPr>
          <a:xfrm>
            <a:off x="10112796" y="1631284"/>
            <a:ext cx="1157590" cy="1262927"/>
            <a:chOff x="0" y="0"/>
            <a:chExt cx="6029112" cy="6577745"/>
          </a:xfrm>
        </p:grpSpPr>
        <p:pic>
          <p:nvPicPr>
            <p:cNvPr id="112" name="Picture 15">
              <a:extLst>
                <a:ext uri="{FF2B5EF4-FFF2-40B4-BE49-F238E27FC236}">
                  <a16:creationId xmlns:a16="http://schemas.microsoft.com/office/drawing/2014/main" id="{39B7E75E-54E5-D4BF-169A-C7D2E0BF4B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>
            <a:xfrm>
              <a:off x="412960" y="987653"/>
              <a:ext cx="5226737" cy="5590093"/>
            </a:xfrm>
            <a:prstGeom prst="rect">
              <a:avLst/>
            </a:prstGeom>
          </p:spPr>
        </p:pic>
        <p:grpSp>
          <p:nvGrpSpPr>
            <p:cNvPr id="113" name="Group 16">
              <a:extLst>
                <a:ext uri="{FF2B5EF4-FFF2-40B4-BE49-F238E27FC236}">
                  <a16:creationId xmlns:a16="http://schemas.microsoft.com/office/drawing/2014/main" id="{5E7A3881-BB62-7E6E-99B1-6BCC342B00B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0" y="0"/>
              <a:ext cx="6029112" cy="6029088"/>
              <a:chOff x="0" y="0"/>
              <a:chExt cx="6350000" cy="6349975"/>
            </a:xfrm>
          </p:grpSpPr>
          <p:sp>
            <p:nvSpPr>
              <p:cNvPr id="114" name="Freeform 17">
                <a:extLst>
                  <a:ext uri="{FF2B5EF4-FFF2-40B4-BE49-F238E27FC236}">
                    <a16:creationId xmlns:a16="http://schemas.microsoft.com/office/drawing/2014/main" id="{4DA1CE74-C52E-4213-6910-EF5FFDEA2AB8}"/>
                  </a:ext>
                </a:extLst>
              </p:cNvPr>
              <p:cNvSpPr/>
              <p:nvPr/>
            </p:nvSpPr>
            <p:spPr>
              <a:xfrm>
                <a:off x="0" y="0"/>
                <a:ext cx="6350000" cy="6349974"/>
              </a:xfrm>
              <a:custGeom>
                <a:avLst/>
                <a:gdLst/>
                <a:ahLst/>
                <a:cxnLst/>
                <a:rect l="l" t="t" r="r" b="b"/>
                <a:pathLst>
                  <a:path w="6350000" h="6349974">
                    <a:moveTo>
                      <a:pt x="6350000" y="3175025"/>
                    </a:moveTo>
                    <a:cubicBezTo>
                      <a:pt x="6350000" y="4928451"/>
                      <a:pt x="4928476" y="6349974"/>
                      <a:pt x="3175000" y="6349974"/>
                    </a:cubicBezTo>
                    <a:cubicBezTo>
                      <a:pt x="1421498" y="6349974"/>
                      <a:pt x="0" y="4928451"/>
                      <a:pt x="0" y="3175025"/>
                    </a:cubicBezTo>
                    <a:cubicBezTo>
                      <a:pt x="0" y="1421511"/>
                      <a:pt x="1421498" y="0"/>
                      <a:pt x="3175000" y="0"/>
                    </a:cubicBezTo>
                    <a:cubicBezTo>
                      <a:pt x="4928501" y="0"/>
                      <a:pt x="6350000" y="1421511"/>
                      <a:pt x="6350000" y="3175025"/>
                    </a:cubicBezTo>
                    <a:close/>
                  </a:path>
                </a:pathLst>
              </a:custGeom>
              <a:blipFill>
                <a:blip r:embed="rId13"/>
                <a:stretch>
                  <a:fillRect t="-25294" b="-25294"/>
                </a:stretch>
              </a:blipFill>
            </p:spPr>
          </p:sp>
        </p:grpSp>
      </p:grpSp>
      <p:pic>
        <p:nvPicPr>
          <p:cNvPr id="115" name="Picture 18">
            <a:extLst>
              <a:ext uri="{FF2B5EF4-FFF2-40B4-BE49-F238E27FC236}">
                <a16:creationId xmlns:a16="http://schemas.microsoft.com/office/drawing/2014/main" id="{25BA09C6-C583-A665-23B3-39181DF402A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1789971" y="3462784"/>
            <a:ext cx="1003533" cy="1073298"/>
          </a:xfrm>
          <a:prstGeom prst="rect">
            <a:avLst/>
          </a:prstGeom>
        </p:spPr>
      </p:pic>
      <p:grpSp>
        <p:nvGrpSpPr>
          <p:cNvPr id="116" name="Group 19">
            <a:extLst>
              <a:ext uri="{FF2B5EF4-FFF2-40B4-BE49-F238E27FC236}">
                <a16:creationId xmlns:a16="http://schemas.microsoft.com/office/drawing/2014/main" id="{0D462B5A-0034-BB28-21A1-C77DEB875B1C}"/>
              </a:ext>
            </a:extLst>
          </p:cNvPr>
          <p:cNvGrpSpPr>
            <a:grpSpLocks noChangeAspect="1"/>
          </p:cNvGrpSpPr>
          <p:nvPr/>
        </p:nvGrpSpPr>
        <p:grpSpPr>
          <a:xfrm>
            <a:off x="1710682" y="3273154"/>
            <a:ext cx="1157590" cy="1157585"/>
            <a:chOff x="0" y="0"/>
            <a:chExt cx="6350000" cy="6349975"/>
          </a:xfrm>
        </p:grpSpPr>
        <p:sp>
          <p:nvSpPr>
            <p:cNvPr id="117" name="Freeform 20">
              <a:extLst>
                <a:ext uri="{FF2B5EF4-FFF2-40B4-BE49-F238E27FC236}">
                  <a16:creationId xmlns:a16="http://schemas.microsoft.com/office/drawing/2014/main" id="{D946F8EF-7C51-C4EE-EB2D-E2B4F6C09C57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4"/>
              <a:stretch>
                <a:fillRect t="-25106" b="-25106"/>
              </a:stretch>
            </a:blipFill>
          </p:spPr>
        </p:sp>
      </p:grpSp>
      <p:pic>
        <p:nvPicPr>
          <p:cNvPr id="118" name="Picture 21">
            <a:extLst>
              <a:ext uri="{FF2B5EF4-FFF2-40B4-BE49-F238E27FC236}">
                <a16:creationId xmlns:a16="http://schemas.microsoft.com/office/drawing/2014/main" id="{85D75DFD-EF23-A82B-429B-C7E655F43E48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3675277" y="3462456"/>
            <a:ext cx="1003533" cy="1073298"/>
          </a:xfrm>
          <a:prstGeom prst="rect">
            <a:avLst/>
          </a:prstGeom>
        </p:spPr>
      </p:pic>
      <p:grpSp>
        <p:nvGrpSpPr>
          <p:cNvPr id="119" name="Group 22">
            <a:extLst>
              <a:ext uri="{FF2B5EF4-FFF2-40B4-BE49-F238E27FC236}">
                <a16:creationId xmlns:a16="http://schemas.microsoft.com/office/drawing/2014/main" id="{858C5FA1-FB56-10BB-90F0-68666C3795A2}"/>
              </a:ext>
            </a:extLst>
          </p:cNvPr>
          <p:cNvGrpSpPr>
            <a:grpSpLocks noChangeAspect="1"/>
          </p:cNvGrpSpPr>
          <p:nvPr/>
        </p:nvGrpSpPr>
        <p:grpSpPr>
          <a:xfrm>
            <a:off x="3595988" y="3272826"/>
            <a:ext cx="1157590" cy="1157585"/>
            <a:chOff x="0" y="0"/>
            <a:chExt cx="6350000" cy="6349975"/>
          </a:xfrm>
        </p:grpSpPr>
        <p:sp>
          <p:nvSpPr>
            <p:cNvPr id="120" name="Freeform 23">
              <a:extLst>
                <a:ext uri="{FF2B5EF4-FFF2-40B4-BE49-F238E27FC236}">
                  <a16:creationId xmlns:a16="http://schemas.microsoft.com/office/drawing/2014/main" id="{0B9A5EF7-76A4-CCAF-CF1B-F45D7604699E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5"/>
              <a:stretch>
                <a:fillRect l="-196813" t="-155420" r="-282694" b="-70621"/>
              </a:stretch>
            </a:blipFill>
          </p:spPr>
        </p:sp>
      </p:grpSp>
      <p:pic>
        <p:nvPicPr>
          <p:cNvPr id="121" name="Picture 24">
            <a:extLst>
              <a:ext uri="{FF2B5EF4-FFF2-40B4-BE49-F238E27FC236}">
                <a16:creationId xmlns:a16="http://schemas.microsoft.com/office/drawing/2014/main" id="{40344EB4-0432-A53D-5456-4B7CF97EC473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5620808" y="3462784"/>
            <a:ext cx="1003533" cy="1073298"/>
          </a:xfrm>
          <a:prstGeom prst="rect">
            <a:avLst/>
          </a:prstGeom>
        </p:spPr>
      </p:pic>
      <p:grpSp>
        <p:nvGrpSpPr>
          <p:cNvPr id="122" name="Group 25">
            <a:extLst>
              <a:ext uri="{FF2B5EF4-FFF2-40B4-BE49-F238E27FC236}">
                <a16:creationId xmlns:a16="http://schemas.microsoft.com/office/drawing/2014/main" id="{C9105F01-CFCC-434A-274A-948CA733186D}"/>
              </a:ext>
            </a:extLst>
          </p:cNvPr>
          <p:cNvGrpSpPr>
            <a:grpSpLocks noChangeAspect="1"/>
          </p:cNvGrpSpPr>
          <p:nvPr/>
        </p:nvGrpSpPr>
        <p:grpSpPr>
          <a:xfrm>
            <a:off x="5541519" y="3273154"/>
            <a:ext cx="1157590" cy="1157585"/>
            <a:chOff x="0" y="0"/>
            <a:chExt cx="6350000" cy="6349975"/>
          </a:xfrm>
        </p:grpSpPr>
        <p:sp>
          <p:nvSpPr>
            <p:cNvPr id="123" name="Freeform 26">
              <a:extLst>
                <a:ext uri="{FF2B5EF4-FFF2-40B4-BE49-F238E27FC236}">
                  <a16:creationId xmlns:a16="http://schemas.microsoft.com/office/drawing/2014/main" id="{49317EAD-2781-4D88-65E1-F2C525EA395D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6"/>
              <a:stretch>
                <a:fillRect t="-118722" r="-150477" b="-226660"/>
              </a:stretch>
            </a:blipFill>
          </p:spPr>
        </p:sp>
      </p:grpSp>
      <p:pic>
        <p:nvPicPr>
          <p:cNvPr id="124" name="Picture 27">
            <a:extLst>
              <a:ext uri="{FF2B5EF4-FFF2-40B4-BE49-F238E27FC236}">
                <a16:creationId xmlns:a16="http://schemas.microsoft.com/office/drawing/2014/main" id="{6B8AC11B-B4B5-3762-37C7-994E3BEC2265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7566000" y="3462456"/>
            <a:ext cx="1003533" cy="1073298"/>
          </a:xfrm>
          <a:prstGeom prst="rect">
            <a:avLst/>
          </a:prstGeom>
        </p:spPr>
      </p:pic>
      <p:grpSp>
        <p:nvGrpSpPr>
          <p:cNvPr id="125" name="Group 28">
            <a:extLst>
              <a:ext uri="{FF2B5EF4-FFF2-40B4-BE49-F238E27FC236}">
                <a16:creationId xmlns:a16="http://schemas.microsoft.com/office/drawing/2014/main" id="{3F4C36CA-997E-C3B1-F798-0E116CA9A7C7}"/>
              </a:ext>
            </a:extLst>
          </p:cNvPr>
          <p:cNvGrpSpPr>
            <a:grpSpLocks noChangeAspect="1"/>
          </p:cNvGrpSpPr>
          <p:nvPr/>
        </p:nvGrpSpPr>
        <p:grpSpPr>
          <a:xfrm>
            <a:off x="7486712" y="3272826"/>
            <a:ext cx="1157590" cy="1157585"/>
            <a:chOff x="0" y="0"/>
            <a:chExt cx="6350000" cy="6349975"/>
          </a:xfrm>
        </p:grpSpPr>
        <p:sp>
          <p:nvSpPr>
            <p:cNvPr id="126" name="Freeform 29">
              <a:extLst>
                <a:ext uri="{FF2B5EF4-FFF2-40B4-BE49-F238E27FC236}">
                  <a16:creationId xmlns:a16="http://schemas.microsoft.com/office/drawing/2014/main" id="{27F7F156-4E9B-6851-F31F-4B1619AB2A80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7"/>
              <a:stretch>
                <a:fillRect l="-23652" t="-20983" r="-15176" b="-42026"/>
              </a:stretch>
            </a:blipFill>
          </p:spPr>
        </p:sp>
      </p:grpSp>
      <p:pic>
        <p:nvPicPr>
          <p:cNvPr id="127" name="Picture 30">
            <a:extLst>
              <a:ext uri="{FF2B5EF4-FFF2-40B4-BE49-F238E27FC236}">
                <a16:creationId xmlns:a16="http://schemas.microsoft.com/office/drawing/2014/main" id="{EEAEE7BA-7CF8-F747-77D4-3008E045D5B5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9380793" y="3462456"/>
            <a:ext cx="1003533" cy="1073298"/>
          </a:xfrm>
          <a:prstGeom prst="rect">
            <a:avLst/>
          </a:prstGeom>
        </p:spPr>
      </p:pic>
      <p:grpSp>
        <p:nvGrpSpPr>
          <p:cNvPr id="128" name="Group 31">
            <a:extLst>
              <a:ext uri="{FF2B5EF4-FFF2-40B4-BE49-F238E27FC236}">
                <a16:creationId xmlns:a16="http://schemas.microsoft.com/office/drawing/2014/main" id="{A8858D60-652E-C17A-C720-3442AAE462E0}"/>
              </a:ext>
            </a:extLst>
          </p:cNvPr>
          <p:cNvGrpSpPr>
            <a:grpSpLocks noChangeAspect="1"/>
          </p:cNvGrpSpPr>
          <p:nvPr/>
        </p:nvGrpSpPr>
        <p:grpSpPr>
          <a:xfrm>
            <a:off x="9301505" y="3272826"/>
            <a:ext cx="1157590" cy="1157585"/>
            <a:chOff x="0" y="0"/>
            <a:chExt cx="6350000" cy="6349975"/>
          </a:xfrm>
        </p:grpSpPr>
        <p:sp>
          <p:nvSpPr>
            <p:cNvPr id="129" name="Freeform 32">
              <a:extLst>
                <a:ext uri="{FF2B5EF4-FFF2-40B4-BE49-F238E27FC236}">
                  <a16:creationId xmlns:a16="http://schemas.microsoft.com/office/drawing/2014/main" id="{3D368988-AAE7-8C13-AB01-CB2D257D7BB6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8"/>
              <a:stretch>
                <a:fillRect b="-33333"/>
              </a:stretch>
            </a:blipFill>
          </p:spPr>
        </p:sp>
      </p:grpSp>
      <p:grpSp>
        <p:nvGrpSpPr>
          <p:cNvPr id="130" name="Group 33">
            <a:extLst>
              <a:ext uri="{FF2B5EF4-FFF2-40B4-BE49-F238E27FC236}">
                <a16:creationId xmlns:a16="http://schemas.microsoft.com/office/drawing/2014/main" id="{C51C7B49-46FF-305E-497F-CC0B419E81DB}"/>
              </a:ext>
            </a:extLst>
          </p:cNvPr>
          <p:cNvGrpSpPr>
            <a:grpSpLocks noChangeAspect="1"/>
          </p:cNvGrpSpPr>
          <p:nvPr/>
        </p:nvGrpSpPr>
        <p:grpSpPr>
          <a:xfrm>
            <a:off x="970242" y="1631284"/>
            <a:ext cx="1157590" cy="1157585"/>
            <a:chOff x="0" y="0"/>
            <a:chExt cx="6350000" cy="6349975"/>
          </a:xfrm>
        </p:grpSpPr>
        <p:sp>
          <p:nvSpPr>
            <p:cNvPr id="131" name="Freeform 34">
              <a:extLst>
                <a:ext uri="{FF2B5EF4-FFF2-40B4-BE49-F238E27FC236}">
                  <a16:creationId xmlns:a16="http://schemas.microsoft.com/office/drawing/2014/main" id="{F89F6C4B-DC7D-54C4-8DD2-A2A0EE6104CD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9"/>
              <a:stretch>
                <a:fillRect l="-220792" t="-105709" r="-193375" b="-136936"/>
              </a:stretch>
            </a:blipFill>
          </p:spPr>
        </p:sp>
      </p:grpSp>
      <p:grpSp>
        <p:nvGrpSpPr>
          <p:cNvPr id="132" name="Group 35">
            <a:extLst>
              <a:ext uri="{FF2B5EF4-FFF2-40B4-BE49-F238E27FC236}">
                <a16:creationId xmlns:a16="http://schemas.microsoft.com/office/drawing/2014/main" id="{EE274B6F-F768-5EC3-63B5-8A05237B6621}"/>
              </a:ext>
            </a:extLst>
          </p:cNvPr>
          <p:cNvGrpSpPr>
            <a:grpSpLocks noChangeAspect="1"/>
          </p:cNvGrpSpPr>
          <p:nvPr/>
        </p:nvGrpSpPr>
        <p:grpSpPr>
          <a:xfrm>
            <a:off x="4622076" y="1631284"/>
            <a:ext cx="1157590" cy="1157585"/>
            <a:chOff x="0" y="0"/>
            <a:chExt cx="6350000" cy="6349975"/>
          </a:xfrm>
        </p:grpSpPr>
        <p:sp>
          <p:nvSpPr>
            <p:cNvPr id="133" name="Freeform 36">
              <a:extLst>
                <a:ext uri="{FF2B5EF4-FFF2-40B4-BE49-F238E27FC236}">
                  <a16:creationId xmlns:a16="http://schemas.microsoft.com/office/drawing/2014/main" id="{938F4DDD-594E-D1BA-EAC5-A2FB24E9B59E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20"/>
              <a:stretch>
                <a:fillRect t="-25053" b="-25053"/>
              </a:stretch>
            </a:blipFill>
          </p:spPr>
        </p:sp>
      </p:grpSp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>
            <a:fillRect/>
          </a:stretch>
        </p:blipFill>
        <p:spPr>
          <a:xfrm>
            <a:off x="9869746" y="331210"/>
            <a:ext cx="920640" cy="906559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793504" y="377176"/>
            <a:ext cx="6551371" cy="85209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638" b="1" dirty="0">
                <a:solidFill>
                  <a:srgbClr val="EC3237"/>
                </a:solidFill>
                <a:latin typeface="UTM Avo"/>
              </a:rPr>
              <a:t>DANH SÁCH DỰ KIẾN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638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638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136" name="TextBox 42">
            <a:extLst>
              <a:ext uri="{FF2B5EF4-FFF2-40B4-BE49-F238E27FC236}">
                <a16:creationId xmlns:a16="http://schemas.microsoft.com/office/drawing/2014/main" id="{99000994-9E33-A4B2-B9E1-D2BC7406610D}"/>
              </a:ext>
            </a:extLst>
          </p:cNvPr>
          <p:cNvSpPr txBox="1"/>
          <p:nvPr/>
        </p:nvSpPr>
        <p:spPr>
          <a:xfrm>
            <a:off x="763188" y="2959265"/>
            <a:ext cx="1465490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 dirty="0">
                <a:solidFill>
                  <a:srgbClr val="EC3237"/>
                </a:solidFill>
                <a:latin typeface="UTM Avo"/>
              </a:rPr>
              <a:t>Đ/c Cao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Hải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An – UVBCH CĐ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Khoá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XXVII,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Trưởng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Ban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Nữ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công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,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Phó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trưởng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phòng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Tổ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chức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cán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bộ</a:t>
            </a:r>
            <a:endParaRPr lang="en-US" sz="614" b="1" dirty="0">
              <a:solidFill>
                <a:srgbClr val="EC3237"/>
              </a:solidFill>
              <a:latin typeface="UTM Avo"/>
            </a:endParaRPr>
          </a:p>
        </p:txBody>
      </p:sp>
      <p:sp>
        <p:nvSpPr>
          <p:cNvPr id="137" name="TextBox 43">
            <a:extLst>
              <a:ext uri="{FF2B5EF4-FFF2-40B4-BE49-F238E27FC236}">
                <a16:creationId xmlns:a16="http://schemas.microsoft.com/office/drawing/2014/main" id="{5773A3DB-932E-E78E-F44B-FA6B424D9A0D}"/>
              </a:ext>
            </a:extLst>
          </p:cNvPr>
          <p:cNvSpPr txBox="1"/>
          <p:nvPr/>
        </p:nvSpPr>
        <p:spPr>
          <a:xfrm>
            <a:off x="2517702" y="2959265"/>
            <a:ext cx="1355181" cy="17953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Lê Quý Chiến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Phụ trách khoa Cơ khí - Động lực</a:t>
            </a:r>
          </a:p>
        </p:txBody>
      </p:sp>
      <p:sp>
        <p:nvSpPr>
          <p:cNvPr id="138" name="TextBox 44">
            <a:extLst>
              <a:ext uri="{FF2B5EF4-FFF2-40B4-BE49-F238E27FC236}">
                <a16:creationId xmlns:a16="http://schemas.microsoft.com/office/drawing/2014/main" id="{57308DAE-2C0D-B241-CB07-675FB1568A6C}"/>
              </a:ext>
            </a:extLst>
          </p:cNvPr>
          <p:cNvSpPr txBox="1"/>
          <p:nvPr/>
        </p:nvSpPr>
        <p:spPr>
          <a:xfrm>
            <a:off x="4485277" y="2959265"/>
            <a:ext cx="1355181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 Phạm Đức Cường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Phó trưởng phòng Hành chính tổng hợp</a:t>
            </a:r>
          </a:p>
        </p:txBody>
      </p:sp>
      <p:sp>
        <p:nvSpPr>
          <p:cNvPr id="139" name="TextBox 45">
            <a:extLst>
              <a:ext uri="{FF2B5EF4-FFF2-40B4-BE49-F238E27FC236}">
                <a16:creationId xmlns:a16="http://schemas.microsoft.com/office/drawing/2014/main" id="{2809F0E2-C20E-7EFA-073A-23706C433CC4}"/>
              </a:ext>
            </a:extLst>
          </p:cNvPr>
          <p:cNvSpPr txBox="1"/>
          <p:nvPr/>
        </p:nvSpPr>
        <p:spPr>
          <a:xfrm>
            <a:off x="6373238" y="2959265"/>
            <a:ext cx="1740852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Nguyễn Văn Đức - UVBTV CĐ Khoá XXVII,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Phó trưởng khoa Mỏ và Công trình</a:t>
            </a:r>
          </a:p>
        </p:txBody>
      </p:sp>
      <p:sp>
        <p:nvSpPr>
          <p:cNvPr id="140" name="TextBox 46">
            <a:extLst>
              <a:ext uri="{FF2B5EF4-FFF2-40B4-BE49-F238E27FC236}">
                <a16:creationId xmlns:a16="http://schemas.microsoft.com/office/drawing/2014/main" id="{31710871-84B8-08F5-66E3-276A5F5A91CE}"/>
              </a:ext>
            </a:extLst>
          </p:cNvPr>
          <p:cNvSpPr txBox="1"/>
          <p:nvPr/>
        </p:nvSpPr>
        <p:spPr>
          <a:xfrm>
            <a:off x="8214990" y="2959264"/>
            <a:ext cx="1551400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Đặng Đình Đức - UVBCH CĐ Khoá XXVII, Phó trưởng khoa Công nghệ thông tin</a:t>
            </a:r>
          </a:p>
        </p:txBody>
      </p:sp>
      <p:sp>
        <p:nvSpPr>
          <p:cNvPr id="141" name="TextBox 47">
            <a:extLst>
              <a:ext uri="{FF2B5EF4-FFF2-40B4-BE49-F238E27FC236}">
                <a16:creationId xmlns:a16="http://schemas.microsoft.com/office/drawing/2014/main" id="{C31880C0-38B2-F152-12D9-57C9FAA6F65B}"/>
              </a:ext>
            </a:extLst>
          </p:cNvPr>
          <p:cNvSpPr txBox="1"/>
          <p:nvPr/>
        </p:nvSpPr>
        <p:spPr>
          <a:xfrm>
            <a:off x="10112796" y="2967077"/>
            <a:ext cx="1355181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Nguyễn Thị Hà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Phó Chủ tịch công đoàn trường khoá XXVII</a:t>
            </a:r>
          </a:p>
        </p:txBody>
      </p:sp>
      <p:sp>
        <p:nvSpPr>
          <p:cNvPr id="142" name="TextBox 48">
            <a:extLst>
              <a:ext uri="{FF2B5EF4-FFF2-40B4-BE49-F238E27FC236}">
                <a16:creationId xmlns:a16="http://schemas.microsoft.com/office/drawing/2014/main" id="{CB4CC880-9465-9BBA-A7AE-35042323EC06}"/>
              </a:ext>
            </a:extLst>
          </p:cNvPr>
          <p:cNvSpPr txBox="1"/>
          <p:nvPr/>
        </p:nvSpPr>
        <p:spPr>
          <a:xfrm>
            <a:off x="1659347" y="4599977"/>
            <a:ext cx="1355181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Nguyễn Thị Thu Hằng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Giảng viên bộ môn Lý luận chính trị</a:t>
            </a:r>
          </a:p>
        </p:txBody>
      </p:sp>
      <p:sp>
        <p:nvSpPr>
          <p:cNvPr id="143" name="TextBox 49">
            <a:extLst>
              <a:ext uri="{FF2B5EF4-FFF2-40B4-BE49-F238E27FC236}">
                <a16:creationId xmlns:a16="http://schemas.microsoft.com/office/drawing/2014/main" id="{E01D0599-CB8B-362F-DE3C-C1B6382492F8}"/>
              </a:ext>
            </a:extLst>
          </p:cNvPr>
          <p:cNvSpPr txBox="1"/>
          <p:nvPr/>
        </p:nvSpPr>
        <p:spPr>
          <a:xfrm>
            <a:off x="3497192" y="4592165"/>
            <a:ext cx="1355181" cy="35907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Lê Hồ Hiếu – UVBTV Đảng uỷ,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Chủ tịch công đoàn trường khoá XXVII, Giám đốc Trung tâm TS-TT&amp;TT </a:t>
            </a:r>
          </a:p>
        </p:txBody>
      </p:sp>
      <p:sp>
        <p:nvSpPr>
          <p:cNvPr id="144" name="TextBox 50">
            <a:extLst>
              <a:ext uri="{FF2B5EF4-FFF2-40B4-BE49-F238E27FC236}">
                <a16:creationId xmlns:a16="http://schemas.microsoft.com/office/drawing/2014/main" id="{CBFEF567-3D3A-4393-144D-88564AA3F169}"/>
              </a:ext>
            </a:extLst>
          </p:cNvPr>
          <p:cNvSpPr txBox="1"/>
          <p:nvPr/>
        </p:nvSpPr>
        <p:spPr>
          <a:xfrm>
            <a:off x="5442724" y="4589726"/>
            <a:ext cx="1355181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Trương Thị Khánh Ly </a:t>
            </a:r>
          </a:p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Tổ trưởng tổ công đoàn Thanh tra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&amp; Kiểm định chất lượng</a:t>
            </a:r>
          </a:p>
        </p:txBody>
      </p:sp>
      <p:sp>
        <p:nvSpPr>
          <p:cNvPr id="145" name="TextBox 51">
            <a:extLst>
              <a:ext uri="{FF2B5EF4-FFF2-40B4-BE49-F238E27FC236}">
                <a16:creationId xmlns:a16="http://schemas.microsoft.com/office/drawing/2014/main" id="{A4742B82-8971-C15A-47FA-8225FA3060C6}"/>
              </a:ext>
            </a:extLst>
          </p:cNvPr>
          <p:cNvSpPr txBox="1"/>
          <p:nvPr/>
        </p:nvSpPr>
        <p:spPr>
          <a:xfrm>
            <a:off x="7391588" y="4592165"/>
            <a:ext cx="1445004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Trần Hoài Nam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Phó trưởng phòng Quản trị - Dịch vụ công</a:t>
            </a:r>
          </a:p>
        </p:txBody>
      </p:sp>
      <p:sp>
        <p:nvSpPr>
          <p:cNvPr id="146" name="TextBox 52">
            <a:extLst>
              <a:ext uri="{FF2B5EF4-FFF2-40B4-BE49-F238E27FC236}">
                <a16:creationId xmlns:a16="http://schemas.microsoft.com/office/drawing/2014/main" id="{7633F01B-8811-A92F-CC1E-1C17AEA4123C}"/>
              </a:ext>
            </a:extLst>
          </p:cNvPr>
          <p:cNvSpPr txBox="1"/>
          <p:nvPr/>
        </p:nvSpPr>
        <p:spPr>
          <a:xfrm>
            <a:off x="9301505" y="4589399"/>
            <a:ext cx="1355181" cy="17953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 Nguyễn Phương Thúy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Giảng viên khoa Kinh tế</a:t>
            </a:r>
          </a:p>
        </p:txBody>
      </p:sp>
    </p:spTree>
    <p:extLst>
      <p:ext uri="{BB962C8B-B14F-4D97-AF65-F5344CB8AC3E}">
        <p14:creationId xmlns:p14="http://schemas.microsoft.com/office/powerpoint/2010/main" val="3767856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6248" y="-389478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2616497" y="219194"/>
            <a:ext cx="818309" cy="755362"/>
          </a:xfrm>
          <a:prstGeom prst="rect">
            <a:avLst/>
          </a:prstGeom>
        </p:spPr>
      </p:pic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682724" y="228760"/>
            <a:ext cx="698069" cy="687392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670927" y="162085"/>
            <a:ext cx="6508001" cy="856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KẾT QUẢ KIỂM PHIẾU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BD8B8E-D494-92DA-09E2-4A2E50954B3F}"/>
              </a:ext>
            </a:extLst>
          </p:cNvPr>
          <p:cNvSpPr/>
          <p:nvPr/>
        </p:nvSpPr>
        <p:spPr>
          <a:xfrm>
            <a:off x="495300" y="1174629"/>
            <a:ext cx="11201400" cy="2673114"/>
          </a:xfrm>
          <a:prstGeom prst="roundRect">
            <a:avLst>
              <a:gd name="adj" fmla="val 10119"/>
            </a:avLst>
          </a:prstGeom>
          <a:solidFill>
            <a:schemeClr val="accent5">
              <a:lumMod val="60000"/>
              <a:lumOff val="40000"/>
              <a:alpha val="46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highlight>
                <a:srgbClr val="014EC4"/>
              </a:highlight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30E3CF-A78C-5DFB-DE90-23B71341FC2E}"/>
              </a:ext>
            </a:extLst>
          </p:cNvPr>
          <p:cNvSpPr txBox="1"/>
          <p:nvPr/>
        </p:nvSpPr>
        <p:spPr>
          <a:xfrm>
            <a:off x="3434806" y="2202669"/>
            <a:ext cx="156132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57081ED-1AE7-056E-63E3-72B2F61B11DF}"/>
              </a:ext>
            </a:extLst>
          </p:cNvPr>
          <p:cNvSpPr txBox="1"/>
          <p:nvPr/>
        </p:nvSpPr>
        <p:spPr>
          <a:xfrm>
            <a:off x="3434806" y="1375694"/>
            <a:ext cx="2866939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Đ/c </a:t>
            </a:r>
            <a:r>
              <a:rPr lang="en-US" sz="3200" b="1" i="0" u="none" strike="noStrike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Cao </a:t>
            </a:r>
            <a:r>
              <a:rPr lang="en-US" sz="3200" b="1" i="0" u="none" strike="noStrike" dirty="0" err="1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Hải</a:t>
            </a:r>
            <a:r>
              <a:rPr lang="en-US" sz="3200" b="1" i="0" u="none" strike="noStrike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 An</a:t>
            </a:r>
            <a:endParaRPr lang="vi-VN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D6274D-B8F7-F518-141B-78EF81907EA3}"/>
              </a:ext>
            </a:extLst>
          </p:cNvPr>
          <p:cNvSpPr txBox="1"/>
          <p:nvPr/>
        </p:nvSpPr>
        <p:spPr>
          <a:xfrm>
            <a:off x="3434806" y="2925019"/>
            <a:ext cx="107080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Tỷ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lệ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6EF3ADE-740B-F7A0-A451-1225559C8A44}"/>
              </a:ext>
            </a:extLst>
          </p:cNvPr>
          <p:cNvSpPr txBox="1"/>
          <p:nvPr/>
        </p:nvSpPr>
        <p:spPr>
          <a:xfrm>
            <a:off x="5800627" y="2193231"/>
            <a:ext cx="11381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</a:t>
            </a:r>
          </a:p>
        </p:txBody>
      </p:sp>
      <p:grpSp>
        <p:nvGrpSpPr>
          <p:cNvPr id="35" name="Group 33">
            <a:extLst>
              <a:ext uri="{FF2B5EF4-FFF2-40B4-BE49-F238E27FC236}">
                <a16:creationId xmlns:a16="http://schemas.microsoft.com/office/drawing/2014/main" id="{DCB602B0-AA54-B97B-F0AB-0BF73868F624}"/>
              </a:ext>
            </a:extLst>
          </p:cNvPr>
          <p:cNvGrpSpPr>
            <a:grpSpLocks noChangeAspect="1"/>
          </p:cNvGrpSpPr>
          <p:nvPr/>
        </p:nvGrpSpPr>
        <p:grpSpPr>
          <a:xfrm>
            <a:off x="684470" y="1375694"/>
            <a:ext cx="2324683" cy="2324673"/>
            <a:chOff x="0" y="0"/>
            <a:chExt cx="6350000" cy="6349975"/>
          </a:xfrm>
        </p:grpSpPr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0CEF6793-E273-94EA-417D-A10D1F914001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0"/>
              <a:stretch>
                <a:fillRect l="-220792" t="-105709" r="-193375" b="-136936"/>
              </a:stretch>
            </a:blipFill>
          </p:spPr>
        </p:sp>
      </p:grpSp>
      <p:graphicFrame>
        <p:nvGraphicFramePr>
          <p:cNvPr id="37" name="Object 36">
            <a:extLst>
              <a:ext uri="{FF2B5EF4-FFF2-40B4-BE49-F238E27FC236}">
                <a16:creationId xmlns:a16="http://schemas.microsoft.com/office/drawing/2014/main" id="{10CFF158-E234-D88C-43CE-4E856F0278E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31907977"/>
              </p:ext>
            </p:extLst>
          </p:nvPr>
        </p:nvGraphicFramePr>
        <p:xfrm>
          <a:off x="5822844" y="2207579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1" imgW="905030" imgH="457354" progId="Excel.Sheet.12">
                  <p:link updateAutomatic="1"/>
                </p:oleObj>
              </mc:Choice>
              <mc:Fallback>
                <p:oleObj name="Worksheet" r:id="rId11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5822844" y="2207579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" name="Object 37">
            <a:extLst>
              <a:ext uri="{FF2B5EF4-FFF2-40B4-BE49-F238E27FC236}">
                <a16:creationId xmlns:a16="http://schemas.microsoft.com/office/drawing/2014/main" id="{C9E73205-E1F9-88F9-7CF5-567055E5ABF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90972052"/>
              </p:ext>
            </p:extLst>
          </p:nvPr>
        </p:nvGraphicFramePr>
        <p:xfrm>
          <a:off x="4962249" y="2225664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3" imgW="905030" imgH="457354" progId="Excel.Sheet.12">
                  <p:link updateAutomatic="1"/>
                </p:oleObj>
              </mc:Choice>
              <mc:Fallback>
                <p:oleObj name="Worksheet" r:id="rId13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4962249" y="2225664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" name="Object 38">
            <a:extLst>
              <a:ext uri="{FF2B5EF4-FFF2-40B4-BE49-F238E27FC236}">
                <a16:creationId xmlns:a16="http://schemas.microsoft.com/office/drawing/2014/main" id="{8273734C-1660-F82D-83B5-E8F51D9406F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24980587"/>
              </p:ext>
            </p:extLst>
          </p:nvPr>
        </p:nvGraphicFramePr>
        <p:xfrm>
          <a:off x="4378815" y="2953470"/>
          <a:ext cx="11049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5" imgW="1104914" imgH="457354" progId="Excel.Sheet.12">
                  <p:link updateAutomatic="1"/>
                </p:oleObj>
              </mc:Choice>
              <mc:Fallback>
                <p:oleObj name="Worksheet" r:id="rId15" imgW="1104914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4378815" y="2953470"/>
                        <a:ext cx="11049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925241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6248" y="-389478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2616497" y="219194"/>
            <a:ext cx="818309" cy="755362"/>
          </a:xfrm>
          <a:prstGeom prst="rect">
            <a:avLst/>
          </a:prstGeom>
        </p:spPr>
      </p:pic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682724" y="228760"/>
            <a:ext cx="698069" cy="687392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670927" y="162085"/>
            <a:ext cx="6508001" cy="856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KẾT QUẢ KIỂM PHIẾU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BD8B8E-D494-92DA-09E2-4A2E50954B3F}"/>
              </a:ext>
            </a:extLst>
          </p:cNvPr>
          <p:cNvSpPr/>
          <p:nvPr/>
        </p:nvSpPr>
        <p:spPr>
          <a:xfrm>
            <a:off x="495300" y="1236301"/>
            <a:ext cx="11201400" cy="2611442"/>
          </a:xfrm>
          <a:prstGeom prst="roundRect">
            <a:avLst>
              <a:gd name="adj" fmla="val 10119"/>
            </a:avLst>
          </a:prstGeom>
          <a:solidFill>
            <a:schemeClr val="accent5">
              <a:lumMod val="60000"/>
              <a:lumOff val="40000"/>
              <a:alpha val="46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highlight>
                <a:srgbClr val="014EC4"/>
              </a:highlight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30E3CF-A78C-5DFB-DE90-23B71341FC2E}"/>
              </a:ext>
            </a:extLst>
          </p:cNvPr>
          <p:cNvSpPr txBox="1"/>
          <p:nvPr/>
        </p:nvSpPr>
        <p:spPr>
          <a:xfrm>
            <a:off x="3434806" y="2193663"/>
            <a:ext cx="156132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57081ED-1AE7-056E-63E3-72B2F61B11DF}"/>
              </a:ext>
            </a:extLst>
          </p:cNvPr>
          <p:cNvSpPr txBox="1"/>
          <p:nvPr/>
        </p:nvSpPr>
        <p:spPr>
          <a:xfrm>
            <a:off x="3434806" y="1366688"/>
            <a:ext cx="3335850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Đ/c </a:t>
            </a:r>
            <a:r>
              <a:rPr lang="en-US" sz="3200" b="1" i="0" u="none" strike="noStrike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Lê </a:t>
            </a:r>
            <a:r>
              <a:rPr lang="en-US" sz="3200" b="1" i="0" u="none" strike="noStrike" dirty="0" err="1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Quý</a:t>
            </a:r>
            <a:r>
              <a:rPr lang="en-US" sz="3200" b="1" i="0" u="none" strike="noStrike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US" sz="3200" b="1" i="0" u="none" strike="noStrike" dirty="0" err="1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Chiến</a:t>
            </a:r>
            <a:endParaRPr lang="vi-VN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D6274D-B8F7-F518-141B-78EF81907EA3}"/>
              </a:ext>
            </a:extLst>
          </p:cNvPr>
          <p:cNvSpPr txBox="1"/>
          <p:nvPr/>
        </p:nvSpPr>
        <p:spPr>
          <a:xfrm>
            <a:off x="3434806" y="2916013"/>
            <a:ext cx="107080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Tỷ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lệ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6EF3ADE-740B-F7A0-A451-1225559C8A44}"/>
              </a:ext>
            </a:extLst>
          </p:cNvPr>
          <p:cNvSpPr txBox="1"/>
          <p:nvPr/>
        </p:nvSpPr>
        <p:spPr>
          <a:xfrm>
            <a:off x="5672182" y="2222395"/>
            <a:ext cx="11381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4CFD5A26-EE0E-FED8-53D6-E736C8CDB521}"/>
              </a:ext>
            </a:extLst>
          </p:cNvPr>
          <p:cNvGrpSpPr/>
          <p:nvPr/>
        </p:nvGrpSpPr>
        <p:grpSpPr>
          <a:xfrm>
            <a:off x="526851" y="1240161"/>
            <a:ext cx="2498800" cy="2549402"/>
            <a:chOff x="0" y="0"/>
            <a:chExt cx="6029112" cy="6577745"/>
          </a:xfrm>
        </p:grpSpPr>
        <p:pic>
          <p:nvPicPr>
            <p:cNvPr id="3" name="Picture 5">
              <a:extLst>
                <a:ext uri="{FF2B5EF4-FFF2-40B4-BE49-F238E27FC236}">
                  <a16:creationId xmlns:a16="http://schemas.microsoft.com/office/drawing/2014/main" id="{2B768B2C-77F1-6E10-134F-3AE1518AE82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>
            <a:xfrm>
              <a:off x="412960" y="987653"/>
              <a:ext cx="5226737" cy="5590093"/>
            </a:xfrm>
            <a:prstGeom prst="rect">
              <a:avLst/>
            </a:prstGeom>
          </p:spPr>
        </p:pic>
        <p:grpSp>
          <p:nvGrpSpPr>
            <p:cNvPr id="4" name="Group 6">
              <a:extLst>
                <a:ext uri="{FF2B5EF4-FFF2-40B4-BE49-F238E27FC236}">
                  <a16:creationId xmlns:a16="http://schemas.microsoft.com/office/drawing/2014/main" id="{6537E81D-BFA4-4631-85F6-C9784D6F107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0" y="0"/>
              <a:ext cx="6029112" cy="6029088"/>
              <a:chOff x="0" y="0"/>
              <a:chExt cx="6350000" cy="6349975"/>
            </a:xfrm>
          </p:grpSpPr>
          <p:sp>
            <p:nvSpPr>
              <p:cNvPr id="6" name="Freeform 7">
                <a:extLst>
                  <a:ext uri="{FF2B5EF4-FFF2-40B4-BE49-F238E27FC236}">
                    <a16:creationId xmlns:a16="http://schemas.microsoft.com/office/drawing/2014/main" id="{2020FD88-84FD-0238-2BAB-347AB5AAB3B1}"/>
                  </a:ext>
                </a:extLst>
              </p:cNvPr>
              <p:cNvSpPr/>
              <p:nvPr/>
            </p:nvSpPr>
            <p:spPr>
              <a:xfrm>
                <a:off x="0" y="0"/>
                <a:ext cx="6350000" cy="6349974"/>
              </a:xfrm>
              <a:custGeom>
                <a:avLst/>
                <a:gdLst/>
                <a:ahLst/>
                <a:cxnLst/>
                <a:rect l="l" t="t" r="r" b="b"/>
                <a:pathLst>
                  <a:path w="6350000" h="6349974">
                    <a:moveTo>
                      <a:pt x="6350000" y="3175025"/>
                    </a:moveTo>
                    <a:cubicBezTo>
                      <a:pt x="6350000" y="4928451"/>
                      <a:pt x="4928476" y="6349974"/>
                      <a:pt x="3175000" y="6349974"/>
                    </a:cubicBezTo>
                    <a:cubicBezTo>
                      <a:pt x="1421498" y="6349974"/>
                      <a:pt x="0" y="4928451"/>
                      <a:pt x="0" y="3175025"/>
                    </a:cubicBezTo>
                    <a:cubicBezTo>
                      <a:pt x="0" y="1421511"/>
                      <a:pt x="1421498" y="0"/>
                      <a:pt x="3175000" y="0"/>
                    </a:cubicBezTo>
                    <a:cubicBezTo>
                      <a:pt x="4928501" y="0"/>
                      <a:pt x="6350000" y="1421511"/>
                      <a:pt x="6350000" y="3175025"/>
                    </a:cubicBezTo>
                    <a:close/>
                  </a:path>
                </a:pathLst>
              </a:custGeom>
              <a:blipFill>
                <a:blip r:embed="rId11"/>
                <a:stretch>
                  <a:fillRect t="-14996" b="-35239"/>
                </a:stretch>
              </a:blipFill>
            </p:spPr>
          </p:sp>
        </p:grpSp>
      </p:grpSp>
      <p:graphicFrame>
        <p:nvGraphicFramePr>
          <p:cNvPr id="10" name="Object 9">
            <a:extLst>
              <a:ext uri="{FF2B5EF4-FFF2-40B4-BE49-F238E27FC236}">
                <a16:creationId xmlns:a16="http://schemas.microsoft.com/office/drawing/2014/main" id="{88B68A55-2383-8A1F-30CE-3527C631E12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03472688"/>
              </p:ext>
            </p:extLst>
          </p:nvPr>
        </p:nvGraphicFramePr>
        <p:xfrm>
          <a:off x="5643562" y="2240016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2" imgW="905030" imgH="457354" progId="Excel.Sheet.12">
                  <p:link updateAutomatic="1"/>
                </p:oleObj>
              </mc:Choice>
              <mc:Fallback>
                <p:oleObj name="Worksheet" r:id="rId12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5643562" y="2240016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1">
            <a:extLst>
              <a:ext uri="{FF2B5EF4-FFF2-40B4-BE49-F238E27FC236}">
                <a16:creationId xmlns:a16="http://schemas.microsoft.com/office/drawing/2014/main" id="{FBD12F78-0128-3ECE-50FE-CB6D4F2D389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3441750"/>
              </p:ext>
            </p:extLst>
          </p:nvPr>
        </p:nvGraphicFramePr>
        <p:xfrm>
          <a:off x="4905722" y="2226048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4" imgW="905030" imgH="457354" progId="Excel.Sheet.12">
                  <p:link updateAutomatic="1"/>
                </p:oleObj>
              </mc:Choice>
              <mc:Fallback>
                <p:oleObj name="Worksheet" r:id="rId14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4905722" y="2226048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18">
            <a:extLst>
              <a:ext uri="{FF2B5EF4-FFF2-40B4-BE49-F238E27FC236}">
                <a16:creationId xmlns:a16="http://schemas.microsoft.com/office/drawing/2014/main" id="{06CFA588-94CA-32C2-F819-188194C8A7C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61578254"/>
              </p:ext>
            </p:extLst>
          </p:nvPr>
        </p:nvGraphicFramePr>
        <p:xfrm>
          <a:off x="4353272" y="2951256"/>
          <a:ext cx="11049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6" imgW="1104914" imgH="457354" progId="Excel.Sheet.12">
                  <p:link updateAutomatic="1"/>
                </p:oleObj>
              </mc:Choice>
              <mc:Fallback>
                <p:oleObj name="Worksheet" r:id="rId16" imgW="1104914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4353272" y="2951256"/>
                        <a:ext cx="11049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578345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6248" y="-389478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2616497" y="219194"/>
            <a:ext cx="818309" cy="755362"/>
          </a:xfrm>
          <a:prstGeom prst="rect">
            <a:avLst/>
          </a:prstGeom>
        </p:spPr>
      </p:pic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682724" y="228760"/>
            <a:ext cx="698069" cy="687392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670927" y="162085"/>
            <a:ext cx="6508001" cy="856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KẾT QUẢ KIỂM PHIẾU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BD8B8E-D494-92DA-09E2-4A2E50954B3F}"/>
              </a:ext>
            </a:extLst>
          </p:cNvPr>
          <p:cNvSpPr/>
          <p:nvPr/>
        </p:nvSpPr>
        <p:spPr>
          <a:xfrm>
            <a:off x="509587" y="1119840"/>
            <a:ext cx="11201400" cy="2605202"/>
          </a:xfrm>
          <a:prstGeom prst="roundRect">
            <a:avLst>
              <a:gd name="adj" fmla="val 10119"/>
            </a:avLst>
          </a:prstGeom>
          <a:solidFill>
            <a:schemeClr val="accent5">
              <a:lumMod val="60000"/>
              <a:lumOff val="40000"/>
              <a:alpha val="46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highlight>
                <a:srgbClr val="014EC4"/>
              </a:highlight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30E3CF-A78C-5DFB-DE90-23B71341FC2E}"/>
              </a:ext>
            </a:extLst>
          </p:cNvPr>
          <p:cNvSpPr txBox="1"/>
          <p:nvPr/>
        </p:nvSpPr>
        <p:spPr>
          <a:xfrm>
            <a:off x="3418619" y="2203104"/>
            <a:ext cx="156132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57081ED-1AE7-056E-63E3-72B2F61B11DF}"/>
              </a:ext>
            </a:extLst>
          </p:cNvPr>
          <p:cNvSpPr txBox="1"/>
          <p:nvPr/>
        </p:nvSpPr>
        <p:spPr>
          <a:xfrm>
            <a:off x="3418619" y="1376129"/>
            <a:ext cx="424635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Đ/c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Phạm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Đức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Cường</a:t>
            </a:r>
            <a:endParaRPr lang="vi-VN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D6274D-B8F7-F518-141B-78EF81907EA3}"/>
              </a:ext>
            </a:extLst>
          </p:cNvPr>
          <p:cNvSpPr txBox="1"/>
          <p:nvPr/>
        </p:nvSpPr>
        <p:spPr>
          <a:xfrm>
            <a:off x="3418619" y="2925454"/>
            <a:ext cx="107080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Tỷ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lệ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6EF3ADE-740B-F7A0-A451-1225559C8A44}"/>
              </a:ext>
            </a:extLst>
          </p:cNvPr>
          <p:cNvSpPr txBox="1"/>
          <p:nvPr/>
        </p:nvSpPr>
        <p:spPr>
          <a:xfrm>
            <a:off x="5669880" y="2218424"/>
            <a:ext cx="11381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</a:t>
            </a:r>
          </a:p>
        </p:txBody>
      </p:sp>
      <p:grpSp>
        <p:nvGrpSpPr>
          <p:cNvPr id="7" name="Group 35">
            <a:extLst>
              <a:ext uri="{FF2B5EF4-FFF2-40B4-BE49-F238E27FC236}">
                <a16:creationId xmlns:a16="http://schemas.microsoft.com/office/drawing/2014/main" id="{25BB013C-E627-D581-C93A-D7D708726D75}"/>
              </a:ext>
            </a:extLst>
          </p:cNvPr>
          <p:cNvGrpSpPr>
            <a:grpSpLocks noChangeAspect="1"/>
          </p:cNvGrpSpPr>
          <p:nvPr/>
        </p:nvGrpSpPr>
        <p:grpSpPr>
          <a:xfrm>
            <a:off x="678263" y="1324666"/>
            <a:ext cx="2235532" cy="2235523"/>
            <a:chOff x="0" y="0"/>
            <a:chExt cx="6350000" cy="6349975"/>
          </a:xfrm>
        </p:grpSpPr>
        <p:sp>
          <p:nvSpPr>
            <p:cNvPr id="8" name="Freeform 36">
              <a:extLst>
                <a:ext uri="{FF2B5EF4-FFF2-40B4-BE49-F238E27FC236}">
                  <a16:creationId xmlns:a16="http://schemas.microsoft.com/office/drawing/2014/main" id="{6BAA6BA8-75DC-0F72-680A-E91EF95144D5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0"/>
              <a:stretch>
                <a:fillRect t="-25053" b="-25053"/>
              </a:stretch>
            </a:blipFill>
          </p:spPr>
        </p:sp>
      </p:grpSp>
      <p:graphicFrame>
        <p:nvGraphicFramePr>
          <p:cNvPr id="9" name="Object 8">
            <a:extLst>
              <a:ext uri="{FF2B5EF4-FFF2-40B4-BE49-F238E27FC236}">
                <a16:creationId xmlns:a16="http://schemas.microsoft.com/office/drawing/2014/main" id="{CE9B6105-63C5-EE25-A7C3-45B62D46839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49775358"/>
              </p:ext>
            </p:extLst>
          </p:nvPr>
        </p:nvGraphicFramePr>
        <p:xfrm>
          <a:off x="5731317" y="2226099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1" imgW="905030" imgH="457354" progId="Excel.Sheet.12">
                  <p:link updateAutomatic="1"/>
                </p:oleObj>
              </mc:Choice>
              <mc:Fallback>
                <p:oleObj name="Worksheet" r:id="rId11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5731317" y="2226099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9">
            <a:extLst>
              <a:ext uri="{FF2B5EF4-FFF2-40B4-BE49-F238E27FC236}">
                <a16:creationId xmlns:a16="http://schemas.microsoft.com/office/drawing/2014/main" id="{2544B857-4152-00FD-2099-309E18B2EA3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56383867"/>
              </p:ext>
            </p:extLst>
          </p:nvPr>
        </p:nvGraphicFramePr>
        <p:xfrm>
          <a:off x="4878819" y="2236045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3" imgW="905030" imgH="457354" progId="Excel.Sheet.12">
                  <p:link updateAutomatic="1"/>
                </p:oleObj>
              </mc:Choice>
              <mc:Fallback>
                <p:oleObj name="Worksheet" r:id="rId13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4878819" y="2236045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1">
            <a:extLst>
              <a:ext uri="{FF2B5EF4-FFF2-40B4-BE49-F238E27FC236}">
                <a16:creationId xmlns:a16="http://schemas.microsoft.com/office/drawing/2014/main" id="{3F4E5738-ECC4-D1F0-9812-352A40D32A1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98624829"/>
              </p:ext>
            </p:extLst>
          </p:nvPr>
        </p:nvGraphicFramePr>
        <p:xfrm>
          <a:off x="4326369" y="2943075"/>
          <a:ext cx="11049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5" imgW="1104914" imgH="457354" progId="Excel.Sheet.12">
                  <p:link updateAutomatic="1"/>
                </p:oleObj>
              </mc:Choice>
              <mc:Fallback>
                <p:oleObj name="Worksheet" r:id="rId15" imgW="1104914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4326369" y="2943075"/>
                        <a:ext cx="11049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69298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6248" y="-389478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2616497" y="219194"/>
            <a:ext cx="818309" cy="755362"/>
          </a:xfrm>
          <a:prstGeom prst="rect">
            <a:avLst/>
          </a:prstGeom>
        </p:spPr>
      </p:pic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682724" y="228760"/>
            <a:ext cx="698069" cy="687392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670927" y="162085"/>
            <a:ext cx="6508001" cy="856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KẾT QUẢ KIỂM PHIẾU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BD8B8E-D494-92DA-09E2-4A2E50954B3F}"/>
              </a:ext>
            </a:extLst>
          </p:cNvPr>
          <p:cNvSpPr/>
          <p:nvPr/>
        </p:nvSpPr>
        <p:spPr>
          <a:xfrm>
            <a:off x="468495" y="1231581"/>
            <a:ext cx="11201400" cy="2847878"/>
          </a:xfrm>
          <a:prstGeom prst="roundRect">
            <a:avLst>
              <a:gd name="adj" fmla="val 10119"/>
            </a:avLst>
          </a:prstGeom>
          <a:solidFill>
            <a:schemeClr val="accent5">
              <a:lumMod val="60000"/>
              <a:lumOff val="40000"/>
              <a:alpha val="46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highlight>
                <a:srgbClr val="014EC4"/>
              </a:highlight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30E3CF-A78C-5DFB-DE90-23B71341FC2E}"/>
              </a:ext>
            </a:extLst>
          </p:cNvPr>
          <p:cNvSpPr txBox="1"/>
          <p:nvPr/>
        </p:nvSpPr>
        <p:spPr>
          <a:xfrm>
            <a:off x="3502283" y="2400884"/>
            <a:ext cx="156132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57081ED-1AE7-056E-63E3-72B2F61B11DF}"/>
              </a:ext>
            </a:extLst>
          </p:cNvPr>
          <p:cNvSpPr txBox="1"/>
          <p:nvPr/>
        </p:nvSpPr>
        <p:spPr>
          <a:xfrm>
            <a:off x="3502283" y="1573909"/>
            <a:ext cx="3997889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Đ/c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Nguyễn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Văn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Đức</a:t>
            </a:r>
            <a:endParaRPr lang="vi-VN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D6274D-B8F7-F518-141B-78EF81907EA3}"/>
              </a:ext>
            </a:extLst>
          </p:cNvPr>
          <p:cNvSpPr txBox="1"/>
          <p:nvPr/>
        </p:nvSpPr>
        <p:spPr>
          <a:xfrm>
            <a:off x="3502283" y="3123234"/>
            <a:ext cx="107080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Tỷ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lệ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6EF3ADE-740B-F7A0-A451-1225559C8A44}"/>
              </a:ext>
            </a:extLst>
          </p:cNvPr>
          <p:cNvSpPr txBox="1"/>
          <p:nvPr/>
        </p:nvSpPr>
        <p:spPr>
          <a:xfrm>
            <a:off x="5742749" y="2381781"/>
            <a:ext cx="11381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</a:t>
            </a:r>
          </a:p>
        </p:txBody>
      </p:sp>
      <p:grpSp>
        <p:nvGrpSpPr>
          <p:cNvPr id="2" name="Group 9">
            <a:extLst>
              <a:ext uri="{FF2B5EF4-FFF2-40B4-BE49-F238E27FC236}">
                <a16:creationId xmlns:a16="http://schemas.microsoft.com/office/drawing/2014/main" id="{4C13B634-4E48-8DEA-1172-513F1E9F8BB1}"/>
              </a:ext>
            </a:extLst>
          </p:cNvPr>
          <p:cNvGrpSpPr>
            <a:grpSpLocks noChangeAspect="1"/>
          </p:cNvGrpSpPr>
          <p:nvPr/>
        </p:nvGrpSpPr>
        <p:grpSpPr>
          <a:xfrm>
            <a:off x="585437" y="1383185"/>
            <a:ext cx="2596874" cy="2596863"/>
            <a:chOff x="0" y="0"/>
            <a:chExt cx="6350000" cy="6349975"/>
          </a:xfrm>
        </p:grpSpPr>
        <p:sp>
          <p:nvSpPr>
            <p:cNvPr id="3" name="Freeform 10">
              <a:extLst>
                <a:ext uri="{FF2B5EF4-FFF2-40B4-BE49-F238E27FC236}">
                  <a16:creationId xmlns:a16="http://schemas.microsoft.com/office/drawing/2014/main" id="{2BD7D4BB-53D4-5BF4-E93D-217202456BA2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0"/>
              <a:stretch>
                <a:fillRect b="-52188"/>
              </a:stretch>
            </a:blipFill>
          </p:spPr>
        </p:sp>
      </p:grpSp>
      <p:graphicFrame>
        <p:nvGraphicFramePr>
          <p:cNvPr id="9" name="Object 8">
            <a:extLst>
              <a:ext uri="{FF2B5EF4-FFF2-40B4-BE49-F238E27FC236}">
                <a16:creationId xmlns:a16="http://schemas.microsoft.com/office/drawing/2014/main" id="{346A2113-2CCD-37EB-99F3-4749FAA91A2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98011042"/>
              </p:ext>
            </p:extLst>
          </p:nvPr>
        </p:nvGraphicFramePr>
        <p:xfrm>
          <a:off x="5742749" y="2414751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1" imgW="905030" imgH="457354" progId="Excel.Sheet.12">
                  <p:link updateAutomatic="1"/>
                </p:oleObj>
              </mc:Choice>
              <mc:Fallback>
                <p:oleObj name="Worksheet" r:id="rId11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5742749" y="2414751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9">
            <a:extLst>
              <a:ext uri="{FF2B5EF4-FFF2-40B4-BE49-F238E27FC236}">
                <a16:creationId xmlns:a16="http://schemas.microsoft.com/office/drawing/2014/main" id="{439BF20D-9A4F-8083-49C9-A60D0B24B12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28752158"/>
              </p:ext>
            </p:extLst>
          </p:nvPr>
        </p:nvGraphicFramePr>
        <p:xfrm>
          <a:off x="4931142" y="2426920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3" imgW="905030" imgH="457354" progId="Excel.Sheet.12">
                  <p:link updateAutomatic="1"/>
                </p:oleObj>
              </mc:Choice>
              <mc:Fallback>
                <p:oleObj name="Worksheet" r:id="rId13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4931142" y="2426920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1">
            <a:extLst>
              <a:ext uri="{FF2B5EF4-FFF2-40B4-BE49-F238E27FC236}">
                <a16:creationId xmlns:a16="http://schemas.microsoft.com/office/drawing/2014/main" id="{F86BE55E-84DB-EEA5-FE9D-478EE778A0B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02222242"/>
              </p:ext>
            </p:extLst>
          </p:nvPr>
        </p:nvGraphicFramePr>
        <p:xfrm>
          <a:off x="4425279" y="3150352"/>
          <a:ext cx="11049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5" imgW="1104914" imgH="457354" progId="Excel.Sheet.12">
                  <p:link updateAutomatic="1"/>
                </p:oleObj>
              </mc:Choice>
              <mc:Fallback>
                <p:oleObj name="Worksheet" r:id="rId15" imgW="1104914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4425279" y="3150352"/>
                        <a:ext cx="11049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475365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6248" y="-389478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2616497" y="219194"/>
            <a:ext cx="818309" cy="755362"/>
          </a:xfrm>
          <a:prstGeom prst="rect">
            <a:avLst/>
          </a:prstGeom>
        </p:spPr>
      </p:pic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682724" y="228760"/>
            <a:ext cx="698069" cy="687392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670927" y="162085"/>
            <a:ext cx="6508001" cy="856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KẾT QUẢ KIỂM PHIẾU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BD8B8E-D494-92DA-09E2-4A2E50954B3F}"/>
              </a:ext>
            </a:extLst>
          </p:cNvPr>
          <p:cNvSpPr/>
          <p:nvPr/>
        </p:nvSpPr>
        <p:spPr>
          <a:xfrm>
            <a:off x="509587" y="1224844"/>
            <a:ext cx="11201400" cy="2840890"/>
          </a:xfrm>
          <a:prstGeom prst="roundRect">
            <a:avLst>
              <a:gd name="adj" fmla="val 10119"/>
            </a:avLst>
          </a:prstGeom>
          <a:solidFill>
            <a:schemeClr val="accent5">
              <a:lumMod val="60000"/>
              <a:lumOff val="40000"/>
              <a:alpha val="46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highlight>
                <a:srgbClr val="014EC4"/>
              </a:highlight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30E3CF-A78C-5DFB-DE90-23B71341FC2E}"/>
              </a:ext>
            </a:extLst>
          </p:cNvPr>
          <p:cNvSpPr txBox="1"/>
          <p:nvPr/>
        </p:nvSpPr>
        <p:spPr>
          <a:xfrm>
            <a:off x="3324206" y="2367225"/>
            <a:ext cx="156132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57081ED-1AE7-056E-63E3-72B2F61B11DF}"/>
              </a:ext>
            </a:extLst>
          </p:cNvPr>
          <p:cNvSpPr txBox="1"/>
          <p:nvPr/>
        </p:nvSpPr>
        <p:spPr>
          <a:xfrm>
            <a:off x="3324206" y="1646343"/>
            <a:ext cx="367889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Đ/c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Đặng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Đình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Đức</a:t>
            </a:r>
            <a:endParaRPr lang="vi-VN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D6274D-B8F7-F518-141B-78EF81907EA3}"/>
              </a:ext>
            </a:extLst>
          </p:cNvPr>
          <p:cNvSpPr txBox="1"/>
          <p:nvPr/>
        </p:nvSpPr>
        <p:spPr>
          <a:xfrm>
            <a:off x="3324206" y="3089575"/>
            <a:ext cx="107080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Tỷ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lệ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6EF3ADE-740B-F7A0-A451-1225559C8A44}"/>
              </a:ext>
            </a:extLst>
          </p:cNvPr>
          <p:cNvSpPr txBox="1"/>
          <p:nvPr/>
        </p:nvSpPr>
        <p:spPr>
          <a:xfrm>
            <a:off x="5631075" y="2356515"/>
            <a:ext cx="11381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</a:t>
            </a:r>
          </a:p>
        </p:txBody>
      </p:sp>
      <p:grpSp>
        <p:nvGrpSpPr>
          <p:cNvPr id="4" name="Group 12">
            <a:extLst>
              <a:ext uri="{FF2B5EF4-FFF2-40B4-BE49-F238E27FC236}">
                <a16:creationId xmlns:a16="http://schemas.microsoft.com/office/drawing/2014/main" id="{74DADD04-2283-ECCF-B225-593E555C96A9}"/>
              </a:ext>
            </a:extLst>
          </p:cNvPr>
          <p:cNvGrpSpPr>
            <a:grpSpLocks noChangeAspect="1"/>
          </p:cNvGrpSpPr>
          <p:nvPr/>
        </p:nvGrpSpPr>
        <p:grpSpPr>
          <a:xfrm>
            <a:off x="843849" y="1483127"/>
            <a:ext cx="2166696" cy="2166687"/>
            <a:chOff x="0" y="0"/>
            <a:chExt cx="6350000" cy="6349975"/>
          </a:xfrm>
        </p:grpSpPr>
        <p:sp>
          <p:nvSpPr>
            <p:cNvPr id="6" name="Freeform 13">
              <a:extLst>
                <a:ext uri="{FF2B5EF4-FFF2-40B4-BE49-F238E27FC236}">
                  <a16:creationId xmlns:a16="http://schemas.microsoft.com/office/drawing/2014/main" id="{C2443F99-D77A-252E-0BC1-61AFE7885683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0"/>
              <a:stretch>
                <a:fillRect t="-10877" b="-30716"/>
              </a:stretch>
            </a:blipFill>
          </p:spPr>
        </p:sp>
      </p:grpSp>
      <p:graphicFrame>
        <p:nvGraphicFramePr>
          <p:cNvPr id="7" name="Object 6">
            <a:extLst>
              <a:ext uri="{FF2B5EF4-FFF2-40B4-BE49-F238E27FC236}">
                <a16:creationId xmlns:a16="http://schemas.microsoft.com/office/drawing/2014/main" id="{E4D0DE71-3471-AFE8-20EA-9BE6640EBF3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37623306"/>
              </p:ext>
            </p:extLst>
          </p:nvPr>
        </p:nvGraphicFramePr>
        <p:xfrm>
          <a:off x="4840014" y="2389074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1" imgW="905030" imgH="457354" progId="Excel.Sheet.12">
                  <p:link updateAutomatic="1"/>
                </p:oleObj>
              </mc:Choice>
              <mc:Fallback>
                <p:oleObj name="Worksheet" r:id="rId11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4840014" y="2389074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9">
            <a:extLst>
              <a:ext uri="{FF2B5EF4-FFF2-40B4-BE49-F238E27FC236}">
                <a16:creationId xmlns:a16="http://schemas.microsoft.com/office/drawing/2014/main" id="{07E41EC4-A59F-37D7-2307-A0F26F844A6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22610341"/>
              </p:ext>
            </p:extLst>
          </p:nvPr>
        </p:nvGraphicFramePr>
        <p:xfrm>
          <a:off x="5680680" y="2384846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3" imgW="905030" imgH="457354" progId="Excel.Sheet.12">
                  <p:link updateAutomatic="1"/>
                </p:oleObj>
              </mc:Choice>
              <mc:Fallback>
                <p:oleObj name="Worksheet" r:id="rId13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5680680" y="2384846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1">
            <a:extLst>
              <a:ext uri="{FF2B5EF4-FFF2-40B4-BE49-F238E27FC236}">
                <a16:creationId xmlns:a16="http://schemas.microsoft.com/office/drawing/2014/main" id="{71176199-38E4-6CAE-3376-9906148E307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59300704"/>
              </p:ext>
            </p:extLst>
          </p:nvPr>
        </p:nvGraphicFramePr>
        <p:xfrm>
          <a:off x="4287564" y="3114102"/>
          <a:ext cx="11049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5" imgW="1104914" imgH="457354" progId="Excel.Sheet.12">
                  <p:link updateAutomatic="1"/>
                </p:oleObj>
              </mc:Choice>
              <mc:Fallback>
                <p:oleObj name="Worksheet" r:id="rId15" imgW="1104914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4287564" y="3114102"/>
                        <a:ext cx="11049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799650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6248" y="-389478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2616497" y="219194"/>
            <a:ext cx="818309" cy="755362"/>
          </a:xfrm>
          <a:prstGeom prst="rect">
            <a:avLst/>
          </a:prstGeom>
        </p:spPr>
      </p:pic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682724" y="228760"/>
            <a:ext cx="698069" cy="687392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670927" y="162085"/>
            <a:ext cx="6508001" cy="856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KẾT QUẢ KIỂM PHIẾU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BD8B8E-D494-92DA-09E2-4A2E50954B3F}"/>
              </a:ext>
            </a:extLst>
          </p:cNvPr>
          <p:cNvSpPr/>
          <p:nvPr/>
        </p:nvSpPr>
        <p:spPr>
          <a:xfrm>
            <a:off x="509587" y="1224844"/>
            <a:ext cx="11201400" cy="2840890"/>
          </a:xfrm>
          <a:prstGeom prst="roundRect">
            <a:avLst>
              <a:gd name="adj" fmla="val 10119"/>
            </a:avLst>
          </a:prstGeom>
          <a:solidFill>
            <a:schemeClr val="accent5">
              <a:lumMod val="60000"/>
              <a:lumOff val="40000"/>
              <a:alpha val="46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highlight>
                <a:srgbClr val="014EC4"/>
              </a:highlight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30E3CF-A78C-5DFB-DE90-23B71341FC2E}"/>
              </a:ext>
            </a:extLst>
          </p:cNvPr>
          <p:cNvSpPr txBox="1"/>
          <p:nvPr/>
        </p:nvSpPr>
        <p:spPr>
          <a:xfrm>
            <a:off x="3324206" y="2367225"/>
            <a:ext cx="156132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57081ED-1AE7-056E-63E3-72B2F61B11DF}"/>
              </a:ext>
            </a:extLst>
          </p:cNvPr>
          <p:cNvSpPr txBox="1"/>
          <p:nvPr/>
        </p:nvSpPr>
        <p:spPr>
          <a:xfrm>
            <a:off x="3324206" y="1646343"/>
            <a:ext cx="356347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Đ/c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Nguyễn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Thị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Hà</a:t>
            </a:r>
            <a:endParaRPr lang="vi-VN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D6274D-B8F7-F518-141B-78EF81907EA3}"/>
              </a:ext>
            </a:extLst>
          </p:cNvPr>
          <p:cNvSpPr txBox="1"/>
          <p:nvPr/>
        </p:nvSpPr>
        <p:spPr>
          <a:xfrm>
            <a:off x="3324206" y="3089575"/>
            <a:ext cx="107080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Tỷ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lệ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6EF3ADE-740B-F7A0-A451-1225559C8A44}"/>
              </a:ext>
            </a:extLst>
          </p:cNvPr>
          <p:cNvSpPr txBox="1"/>
          <p:nvPr/>
        </p:nvSpPr>
        <p:spPr>
          <a:xfrm>
            <a:off x="5561396" y="2395500"/>
            <a:ext cx="11381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</a:t>
            </a:r>
          </a:p>
        </p:txBody>
      </p:sp>
      <p:grpSp>
        <p:nvGrpSpPr>
          <p:cNvPr id="2" name="Group 14">
            <a:extLst>
              <a:ext uri="{FF2B5EF4-FFF2-40B4-BE49-F238E27FC236}">
                <a16:creationId xmlns:a16="http://schemas.microsoft.com/office/drawing/2014/main" id="{F7521364-327B-5D06-5493-DE65BB896D0B}"/>
              </a:ext>
            </a:extLst>
          </p:cNvPr>
          <p:cNvGrpSpPr/>
          <p:nvPr/>
        </p:nvGrpSpPr>
        <p:grpSpPr>
          <a:xfrm>
            <a:off x="969971" y="1709249"/>
            <a:ext cx="2021611" cy="2216459"/>
            <a:chOff x="0" y="0"/>
            <a:chExt cx="6029112" cy="6577745"/>
          </a:xfrm>
        </p:grpSpPr>
        <p:pic>
          <p:nvPicPr>
            <p:cNvPr id="3" name="Picture 15">
              <a:extLst>
                <a:ext uri="{FF2B5EF4-FFF2-40B4-BE49-F238E27FC236}">
                  <a16:creationId xmlns:a16="http://schemas.microsoft.com/office/drawing/2014/main" id="{7F21DB22-C304-B350-4801-60981AC2EC8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>
            <a:xfrm>
              <a:off x="412960" y="987653"/>
              <a:ext cx="5226737" cy="5590093"/>
            </a:xfrm>
            <a:prstGeom prst="rect">
              <a:avLst/>
            </a:prstGeom>
          </p:spPr>
        </p:pic>
        <p:grpSp>
          <p:nvGrpSpPr>
            <p:cNvPr id="7" name="Group 16">
              <a:extLst>
                <a:ext uri="{FF2B5EF4-FFF2-40B4-BE49-F238E27FC236}">
                  <a16:creationId xmlns:a16="http://schemas.microsoft.com/office/drawing/2014/main" id="{D7DE43E7-799D-60C7-699F-B58D831AAA1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0" y="0"/>
              <a:ext cx="6029112" cy="6029088"/>
              <a:chOff x="0" y="0"/>
              <a:chExt cx="6350000" cy="6349975"/>
            </a:xfrm>
          </p:grpSpPr>
          <p:sp>
            <p:nvSpPr>
              <p:cNvPr id="8" name="Freeform 17">
                <a:extLst>
                  <a:ext uri="{FF2B5EF4-FFF2-40B4-BE49-F238E27FC236}">
                    <a16:creationId xmlns:a16="http://schemas.microsoft.com/office/drawing/2014/main" id="{2B427B42-BD96-8DA2-2209-4E375646BB93}"/>
                  </a:ext>
                </a:extLst>
              </p:cNvPr>
              <p:cNvSpPr/>
              <p:nvPr/>
            </p:nvSpPr>
            <p:spPr>
              <a:xfrm>
                <a:off x="0" y="0"/>
                <a:ext cx="6350000" cy="6349974"/>
              </a:xfrm>
              <a:custGeom>
                <a:avLst/>
                <a:gdLst/>
                <a:ahLst/>
                <a:cxnLst/>
                <a:rect l="l" t="t" r="r" b="b"/>
                <a:pathLst>
                  <a:path w="6350000" h="6349974">
                    <a:moveTo>
                      <a:pt x="6350000" y="3175025"/>
                    </a:moveTo>
                    <a:cubicBezTo>
                      <a:pt x="6350000" y="4928451"/>
                      <a:pt x="4928476" y="6349974"/>
                      <a:pt x="3175000" y="6349974"/>
                    </a:cubicBezTo>
                    <a:cubicBezTo>
                      <a:pt x="1421498" y="6349974"/>
                      <a:pt x="0" y="4928451"/>
                      <a:pt x="0" y="3175025"/>
                    </a:cubicBezTo>
                    <a:cubicBezTo>
                      <a:pt x="0" y="1421511"/>
                      <a:pt x="1421498" y="0"/>
                      <a:pt x="3175000" y="0"/>
                    </a:cubicBezTo>
                    <a:cubicBezTo>
                      <a:pt x="4928501" y="0"/>
                      <a:pt x="6350000" y="1421511"/>
                      <a:pt x="6350000" y="3175025"/>
                    </a:cubicBezTo>
                    <a:close/>
                  </a:path>
                </a:pathLst>
              </a:custGeom>
              <a:blipFill>
                <a:blip r:embed="rId11"/>
                <a:stretch>
                  <a:fillRect t="-25294" b="-25294"/>
                </a:stretch>
              </a:blipFill>
            </p:spPr>
          </p:sp>
        </p:grpSp>
      </p:grpSp>
      <p:graphicFrame>
        <p:nvGraphicFramePr>
          <p:cNvPr id="12" name="Object 11">
            <a:extLst>
              <a:ext uri="{FF2B5EF4-FFF2-40B4-BE49-F238E27FC236}">
                <a16:creationId xmlns:a16="http://schemas.microsoft.com/office/drawing/2014/main" id="{F6EE98DA-C26F-1C3B-93D9-B4AECBA2693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86681120"/>
              </p:ext>
            </p:extLst>
          </p:nvPr>
        </p:nvGraphicFramePr>
        <p:xfrm>
          <a:off x="4770335" y="2395500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2" imgW="905030" imgH="457354" progId="Excel.Sheet.12">
                  <p:link updateAutomatic="1"/>
                </p:oleObj>
              </mc:Choice>
              <mc:Fallback>
                <p:oleObj name="Worksheet" r:id="rId12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4770335" y="2395500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13">
            <a:extLst>
              <a:ext uri="{FF2B5EF4-FFF2-40B4-BE49-F238E27FC236}">
                <a16:creationId xmlns:a16="http://schemas.microsoft.com/office/drawing/2014/main" id="{4967761D-6EAB-20FE-B33E-10757533A97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86424497"/>
              </p:ext>
            </p:extLst>
          </p:nvPr>
        </p:nvGraphicFramePr>
        <p:xfrm>
          <a:off x="4217885" y="3143398"/>
          <a:ext cx="11049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4" imgW="1104914" imgH="457354" progId="Excel.Sheet.12">
                  <p:link updateAutomatic="1"/>
                </p:oleObj>
              </mc:Choice>
              <mc:Fallback>
                <p:oleObj name="Worksheet" r:id="rId14" imgW="1104914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4217885" y="3143398"/>
                        <a:ext cx="11049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ct 15">
            <a:extLst>
              <a:ext uri="{FF2B5EF4-FFF2-40B4-BE49-F238E27FC236}">
                <a16:creationId xmlns:a16="http://schemas.microsoft.com/office/drawing/2014/main" id="{331568F2-6512-2531-751F-305451FBBA0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65330856"/>
              </p:ext>
            </p:extLst>
          </p:nvPr>
        </p:nvGraphicFramePr>
        <p:xfrm>
          <a:off x="5636904" y="2375010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6" imgW="905030" imgH="457354" progId="Excel.Sheet.12">
                  <p:link updateAutomatic="1"/>
                </p:oleObj>
              </mc:Choice>
              <mc:Fallback>
                <p:oleObj name="Worksheet" r:id="rId16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5636904" y="2375010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267639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6248" y="-389478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2616497" y="219194"/>
            <a:ext cx="818309" cy="755362"/>
          </a:xfrm>
          <a:prstGeom prst="rect">
            <a:avLst/>
          </a:prstGeom>
        </p:spPr>
      </p:pic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682724" y="228760"/>
            <a:ext cx="698069" cy="687392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670927" y="162085"/>
            <a:ext cx="6508001" cy="856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KẾT QUẢ KIỂM PHIẾU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BD8B8E-D494-92DA-09E2-4A2E50954B3F}"/>
              </a:ext>
            </a:extLst>
          </p:cNvPr>
          <p:cNvSpPr/>
          <p:nvPr/>
        </p:nvSpPr>
        <p:spPr>
          <a:xfrm>
            <a:off x="509587" y="1224844"/>
            <a:ext cx="11201400" cy="2840890"/>
          </a:xfrm>
          <a:prstGeom prst="roundRect">
            <a:avLst>
              <a:gd name="adj" fmla="val 10119"/>
            </a:avLst>
          </a:prstGeom>
          <a:solidFill>
            <a:schemeClr val="accent5">
              <a:lumMod val="60000"/>
              <a:lumOff val="40000"/>
              <a:alpha val="46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highlight>
                <a:srgbClr val="014EC4"/>
              </a:highlight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30E3CF-A78C-5DFB-DE90-23B71341FC2E}"/>
              </a:ext>
            </a:extLst>
          </p:cNvPr>
          <p:cNvSpPr txBox="1"/>
          <p:nvPr/>
        </p:nvSpPr>
        <p:spPr>
          <a:xfrm>
            <a:off x="3324206" y="2367225"/>
            <a:ext cx="156132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57081ED-1AE7-056E-63E3-72B2F61B11DF}"/>
              </a:ext>
            </a:extLst>
          </p:cNvPr>
          <p:cNvSpPr txBox="1"/>
          <p:nvPr/>
        </p:nvSpPr>
        <p:spPr>
          <a:xfrm>
            <a:off x="3324206" y="1646343"/>
            <a:ext cx="4927631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Đ/c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Nguyễn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Thị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Thu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Hằng</a:t>
            </a:r>
            <a:endParaRPr lang="vi-VN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D6274D-B8F7-F518-141B-78EF81907EA3}"/>
              </a:ext>
            </a:extLst>
          </p:cNvPr>
          <p:cNvSpPr txBox="1"/>
          <p:nvPr/>
        </p:nvSpPr>
        <p:spPr>
          <a:xfrm>
            <a:off x="3324206" y="3089575"/>
            <a:ext cx="107080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Tỷ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lệ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6EF3ADE-740B-F7A0-A451-1225559C8A44}"/>
              </a:ext>
            </a:extLst>
          </p:cNvPr>
          <p:cNvSpPr txBox="1"/>
          <p:nvPr/>
        </p:nvSpPr>
        <p:spPr>
          <a:xfrm>
            <a:off x="5546685" y="2374528"/>
            <a:ext cx="11381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</a:t>
            </a:r>
          </a:p>
        </p:txBody>
      </p:sp>
      <p:grpSp>
        <p:nvGrpSpPr>
          <p:cNvPr id="4" name="Group 19">
            <a:extLst>
              <a:ext uri="{FF2B5EF4-FFF2-40B4-BE49-F238E27FC236}">
                <a16:creationId xmlns:a16="http://schemas.microsoft.com/office/drawing/2014/main" id="{56DC7B8B-F2BD-70B7-2090-D172907DB27D}"/>
              </a:ext>
            </a:extLst>
          </p:cNvPr>
          <p:cNvGrpSpPr>
            <a:grpSpLocks noChangeAspect="1"/>
          </p:cNvGrpSpPr>
          <p:nvPr/>
        </p:nvGrpSpPr>
        <p:grpSpPr>
          <a:xfrm>
            <a:off x="728462" y="1521095"/>
            <a:ext cx="2002218" cy="2002209"/>
            <a:chOff x="0" y="0"/>
            <a:chExt cx="6350000" cy="6349975"/>
          </a:xfrm>
        </p:grpSpPr>
        <p:sp>
          <p:nvSpPr>
            <p:cNvPr id="6" name="Freeform 20">
              <a:extLst>
                <a:ext uri="{FF2B5EF4-FFF2-40B4-BE49-F238E27FC236}">
                  <a16:creationId xmlns:a16="http://schemas.microsoft.com/office/drawing/2014/main" id="{23E35301-23BC-1515-DBF6-92F9F673CE50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0"/>
              <a:stretch>
                <a:fillRect t="-25106" b="-25106"/>
              </a:stretch>
            </a:blipFill>
          </p:spPr>
        </p:sp>
      </p:grpSp>
      <p:graphicFrame>
        <p:nvGraphicFramePr>
          <p:cNvPr id="9" name="Object 8">
            <a:extLst>
              <a:ext uri="{FF2B5EF4-FFF2-40B4-BE49-F238E27FC236}">
                <a16:creationId xmlns:a16="http://schemas.microsoft.com/office/drawing/2014/main" id="{AE95F46B-693B-4FBD-FC09-306D27ED1B2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585200"/>
              </p:ext>
            </p:extLst>
          </p:nvPr>
        </p:nvGraphicFramePr>
        <p:xfrm>
          <a:off x="4786095" y="2430256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1" imgW="905030" imgH="457354" progId="Excel.Sheet.12">
                  <p:link updateAutomatic="1"/>
                </p:oleObj>
              </mc:Choice>
              <mc:Fallback>
                <p:oleObj name="Worksheet" r:id="rId11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4786095" y="2430256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9">
            <a:extLst>
              <a:ext uri="{FF2B5EF4-FFF2-40B4-BE49-F238E27FC236}">
                <a16:creationId xmlns:a16="http://schemas.microsoft.com/office/drawing/2014/main" id="{720EC4B5-9DB4-F914-FA01-219F489D355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43684251"/>
              </p:ext>
            </p:extLst>
          </p:nvPr>
        </p:nvGraphicFramePr>
        <p:xfrm>
          <a:off x="4233645" y="3124818"/>
          <a:ext cx="11049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3" imgW="1104914" imgH="457354" progId="Excel.Sheet.12">
                  <p:link updateAutomatic="1"/>
                </p:oleObj>
              </mc:Choice>
              <mc:Fallback>
                <p:oleObj name="Worksheet" r:id="rId13" imgW="1104914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4233645" y="3124818"/>
                        <a:ext cx="11049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1">
            <a:extLst>
              <a:ext uri="{FF2B5EF4-FFF2-40B4-BE49-F238E27FC236}">
                <a16:creationId xmlns:a16="http://schemas.microsoft.com/office/drawing/2014/main" id="{DF7D4FF5-4B55-46C5-ED31-9FEF83D9B5C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88374895"/>
              </p:ext>
            </p:extLst>
          </p:nvPr>
        </p:nvGraphicFramePr>
        <p:xfrm>
          <a:off x="5579262" y="2428345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5" imgW="905030" imgH="457354" progId="Excel.Sheet.12">
                  <p:link updateAutomatic="1"/>
                </p:oleObj>
              </mc:Choice>
              <mc:Fallback>
                <p:oleObj name="Worksheet" r:id="rId15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5579262" y="2428345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910838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3900" y="-3459480"/>
            <a:ext cx="13639800" cy="13639800"/>
          </a:xfrm>
          <a:prstGeom prst="rect">
            <a:avLst/>
          </a:prstGeom>
        </p:spPr>
      </p:pic>
      <p:pic>
        <p:nvPicPr>
          <p:cNvPr id="9" name="LineWaveHeader" descr="Shape, circle&#10;&#10;Description automatically generated">
            <a:extLst>
              <a:ext uri="{FF2B5EF4-FFF2-40B4-BE49-F238E27FC236}">
                <a16:creationId xmlns:a16="http://schemas.microsoft.com/office/drawing/2014/main" id="{B1299796-8EA8-E3B9-0263-0F7FA92BD8E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583"/>
          <a:stretch/>
        </p:blipFill>
        <p:spPr>
          <a:xfrm>
            <a:off x="0" y="0"/>
            <a:ext cx="12192000" cy="2771775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EABCF1D-8B3A-2B4C-0613-B032D1B0873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5200" y="694130"/>
            <a:ext cx="2641600" cy="261064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97AF30A8-1D32-6781-8070-09217AAF86DE}"/>
              </a:ext>
            </a:extLst>
          </p:cNvPr>
          <p:cNvSpPr txBox="1"/>
          <p:nvPr/>
        </p:nvSpPr>
        <p:spPr>
          <a:xfrm>
            <a:off x="2919650" y="3657600"/>
            <a:ext cx="6352701" cy="6724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CHƯƠNG TRÌNH ĐẠI HỘI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14EC4"/>
              </a:solidFill>
              <a:effectLst/>
              <a:uLnTx/>
              <a:uFillTx/>
              <a:latin typeface="UTM HelvetIns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7430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6248" y="-389478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2616497" y="219194"/>
            <a:ext cx="818309" cy="755362"/>
          </a:xfrm>
          <a:prstGeom prst="rect">
            <a:avLst/>
          </a:prstGeom>
        </p:spPr>
      </p:pic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682724" y="228760"/>
            <a:ext cx="698069" cy="687392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670927" y="162085"/>
            <a:ext cx="6508001" cy="856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KẾT QUẢ KIỂM PHIẾU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BD8B8E-D494-92DA-09E2-4A2E50954B3F}"/>
              </a:ext>
            </a:extLst>
          </p:cNvPr>
          <p:cNvSpPr/>
          <p:nvPr/>
        </p:nvSpPr>
        <p:spPr>
          <a:xfrm>
            <a:off x="509587" y="1224844"/>
            <a:ext cx="11201400" cy="2840890"/>
          </a:xfrm>
          <a:prstGeom prst="roundRect">
            <a:avLst>
              <a:gd name="adj" fmla="val 10119"/>
            </a:avLst>
          </a:prstGeom>
          <a:solidFill>
            <a:schemeClr val="accent5">
              <a:lumMod val="60000"/>
              <a:lumOff val="40000"/>
              <a:alpha val="46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highlight>
                <a:srgbClr val="014EC4"/>
              </a:highlight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30E3CF-A78C-5DFB-DE90-23B71341FC2E}"/>
              </a:ext>
            </a:extLst>
          </p:cNvPr>
          <p:cNvSpPr txBox="1"/>
          <p:nvPr/>
        </p:nvSpPr>
        <p:spPr>
          <a:xfrm>
            <a:off x="3324206" y="2367225"/>
            <a:ext cx="156132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57081ED-1AE7-056E-63E3-72B2F61B11DF}"/>
              </a:ext>
            </a:extLst>
          </p:cNvPr>
          <p:cNvSpPr txBox="1"/>
          <p:nvPr/>
        </p:nvSpPr>
        <p:spPr>
          <a:xfrm>
            <a:off x="3324206" y="1646343"/>
            <a:ext cx="283571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Đ/c 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Lê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Hồ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Hiếu</a:t>
            </a:r>
            <a:endParaRPr lang="vi-VN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D6274D-B8F7-F518-141B-78EF81907EA3}"/>
              </a:ext>
            </a:extLst>
          </p:cNvPr>
          <p:cNvSpPr txBox="1"/>
          <p:nvPr/>
        </p:nvSpPr>
        <p:spPr>
          <a:xfrm>
            <a:off x="3324206" y="3089575"/>
            <a:ext cx="107080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Tỷ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lệ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6EF3ADE-740B-F7A0-A451-1225559C8A44}"/>
              </a:ext>
            </a:extLst>
          </p:cNvPr>
          <p:cNvSpPr txBox="1"/>
          <p:nvPr/>
        </p:nvSpPr>
        <p:spPr>
          <a:xfrm>
            <a:off x="5594714" y="2392720"/>
            <a:ext cx="11381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</a:t>
            </a:r>
          </a:p>
        </p:txBody>
      </p:sp>
      <p:grpSp>
        <p:nvGrpSpPr>
          <p:cNvPr id="2" name="Group 22">
            <a:extLst>
              <a:ext uri="{FF2B5EF4-FFF2-40B4-BE49-F238E27FC236}">
                <a16:creationId xmlns:a16="http://schemas.microsoft.com/office/drawing/2014/main" id="{874C86A2-3EAC-BAAD-6A86-A81FADE8EA77}"/>
              </a:ext>
            </a:extLst>
          </p:cNvPr>
          <p:cNvGrpSpPr>
            <a:grpSpLocks noChangeAspect="1"/>
          </p:cNvGrpSpPr>
          <p:nvPr/>
        </p:nvGrpSpPr>
        <p:grpSpPr>
          <a:xfrm>
            <a:off x="713716" y="1415712"/>
            <a:ext cx="2294540" cy="2294531"/>
            <a:chOff x="0" y="0"/>
            <a:chExt cx="6350000" cy="6349975"/>
          </a:xfrm>
        </p:grpSpPr>
        <p:sp>
          <p:nvSpPr>
            <p:cNvPr id="3" name="Freeform 23">
              <a:extLst>
                <a:ext uri="{FF2B5EF4-FFF2-40B4-BE49-F238E27FC236}">
                  <a16:creationId xmlns:a16="http://schemas.microsoft.com/office/drawing/2014/main" id="{A1258F8E-2564-1485-6B51-B92B15657C28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0"/>
              <a:stretch>
                <a:fillRect l="-196813" t="-155420" r="-282694" b="-70621"/>
              </a:stretch>
            </a:blipFill>
          </p:spPr>
        </p:sp>
      </p:grpSp>
      <p:graphicFrame>
        <p:nvGraphicFramePr>
          <p:cNvPr id="7" name="Object 6">
            <a:extLst>
              <a:ext uri="{FF2B5EF4-FFF2-40B4-BE49-F238E27FC236}">
                <a16:creationId xmlns:a16="http://schemas.microsoft.com/office/drawing/2014/main" id="{C583FE55-54EA-CEF9-70BC-655F719F8F7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75047979"/>
              </p:ext>
            </p:extLst>
          </p:nvPr>
        </p:nvGraphicFramePr>
        <p:xfrm>
          <a:off x="4840014" y="2410342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1" imgW="905030" imgH="457354" progId="Excel.Sheet.12">
                  <p:link updateAutomatic="1"/>
                </p:oleObj>
              </mc:Choice>
              <mc:Fallback>
                <p:oleObj name="Worksheet" r:id="rId11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4840014" y="2410342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9">
            <a:extLst>
              <a:ext uri="{FF2B5EF4-FFF2-40B4-BE49-F238E27FC236}">
                <a16:creationId xmlns:a16="http://schemas.microsoft.com/office/drawing/2014/main" id="{99CE6AF6-1A5A-CA97-9188-0E0A7D5AFD3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31073598"/>
              </p:ext>
            </p:extLst>
          </p:nvPr>
        </p:nvGraphicFramePr>
        <p:xfrm>
          <a:off x="4189612" y="3104116"/>
          <a:ext cx="11049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3" imgW="1104914" imgH="457354" progId="Excel.Sheet.12">
                  <p:link updateAutomatic="1"/>
                </p:oleObj>
              </mc:Choice>
              <mc:Fallback>
                <p:oleObj name="Worksheet" r:id="rId13" imgW="1104914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4189612" y="3104116"/>
                        <a:ext cx="11049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1">
            <a:extLst>
              <a:ext uri="{FF2B5EF4-FFF2-40B4-BE49-F238E27FC236}">
                <a16:creationId xmlns:a16="http://schemas.microsoft.com/office/drawing/2014/main" id="{67B03F8D-B340-8DD2-4FF7-AA365A8FBAE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21414253"/>
              </p:ext>
            </p:extLst>
          </p:nvPr>
        </p:nvGraphicFramePr>
        <p:xfrm>
          <a:off x="5636904" y="2402468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5" imgW="905030" imgH="457354" progId="Excel.Sheet.12">
                  <p:link updateAutomatic="1"/>
                </p:oleObj>
              </mc:Choice>
              <mc:Fallback>
                <p:oleObj name="Worksheet" r:id="rId15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5636904" y="2402468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357740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6248" y="-389478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2616497" y="219194"/>
            <a:ext cx="818309" cy="755362"/>
          </a:xfrm>
          <a:prstGeom prst="rect">
            <a:avLst/>
          </a:prstGeom>
        </p:spPr>
      </p:pic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682724" y="228760"/>
            <a:ext cx="698069" cy="687392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670927" y="162085"/>
            <a:ext cx="6508001" cy="856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KẾT QUẢ KIỂM PHIẾU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BD8B8E-D494-92DA-09E2-4A2E50954B3F}"/>
              </a:ext>
            </a:extLst>
          </p:cNvPr>
          <p:cNvSpPr/>
          <p:nvPr/>
        </p:nvSpPr>
        <p:spPr>
          <a:xfrm>
            <a:off x="509587" y="1224844"/>
            <a:ext cx="11201400" cy="2840890"/>
          </a:xfrm>
          <a:prstGeom prst="roundRect">
            <a:avLst>
              <a:gd name="adj" fmla="val 10119"/>
            </a:avLst>
          </a:prstGeom>
          <a:solidFill>
            <a:schemeClr val="accent5">
              <a:lumMod val="60000"/>
              <a:lumOff val="40000"/>
              <a:alpha val="46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highlight>
                <a:srgbClr val="014EC4"/>
              </a:highlight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30E3CF-A78C-5DFB-DE90-23B71341FC2E}"/>
              </a:ext>
            </a:extLst>
          </p:cNvPr>
          <p:cNvSpPr txBox="1"/>
          <p:nvPr/>
        </p:nvSpPr>
        <p:spPr>
          <a:xfrm>
            <a:off x="3324206" y="2367225"/>
            <a:ext cx="156132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57081ED-1AE7-056E-63E3-72B2F61B11DF}"/>
              </a:ext>
            </a:extLst>
          </p:cNvPr>
          <p:cNvSpPr txBox="1"/>
          <p:nvPr/>
        </p:nvSpPr>
        <p:spPr>
          <a:xfrm>
            <a:off x="3324206" y="1646343"/>
            <a:ext cx="486408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Đ/c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Trương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Thị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Khánh Ly</a:t>
            </a:r>
            <a:endParaRPr lang="vi-VN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D6274D-B8F7-F518-141B-78EF81907EA3}"/>
              </a:ext>
            </a:extLst>
          </p:cNvPr>
          <p:cNvSpPr txBox="1"/>
          <p:nvPr/>
        </p:nvSpPr>
        <p:spPr>
          <a:xfrm>
            <a:off x="3324206" y="3089575"/>
            <a:ext cx="107080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Tỷ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lệ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6EF3ADE-740B-F7A0-A451-1225559C8A44}"/>
              </a:ext>
            </a:extLst>
          </p:cNvPr>
          <p:cNvSpPr txBox="1"/>
          <p:nvPr/>
        </p:nvSpPr>
        <p:spPr>
          <a:xfrm>
            <a:off x="5533074" y="2401627"/>
            <a:ext cx="11381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</a:t>
            </a:r>
          </a:p>
        </p:txBody>
      </p:sp>
      <p:grpSp>
        <p:nvGrpSpPr>
          <p:cNvPr id="4" name="Group 25">
            <a:extLst>
              <a:ext uri="{FF2B5EF4-FFF2-40B4-BE49-F238E27FC236}">
                <a16:creationId xmlns:a16="http://schemas.microsoft.com/office/drawing/2014/main" id="{42E46697-7F89-88B6-C4DF-3618C13EAB25}"/>
              </a:ext>
            </a:extLst>
          </p:cNvPr>
          <p:cNvGrpSpPr>
            <a:grpSpLocks noChangeAspect="1"/>
          </p:cNvGrpSpPr>
          <p:nvPr/>
        </p:nvGrpSpPr>
        <p:grpSpPr>
          <a:xfrm>
            <a:off x="761908" y="1635709"/>
            <a:ext cx="1972442" cy="1972433"/>
            <a:chOff x="0" y="0"/>
            <a:chExt cx="6350000" cy="6349975"/>
          </a:xfrm>
        </p:grpSpPr>
        <p:sp>
          <p:nvSpPr>
            <p:cNvPr id="6" name="Freeform 26">
              <a:extLst>
                <a:ext uri="{FF2B5EF4-FFF2-40B4-BE49-F238E27FC236}">
                  <a16:creationId xmlns:a16="http://schemas.microsoft.com/office/drawing/2014/main" id="{DD17112B-0149-8E14-F22D-502177B29147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0"/>
              <a:stretch>
                <a:fillRect t="-118722" r="-150477" b="-226660"/>
              </a:stretch>
            </a:blipFill>
          </p:spPr>
        </p:sp>
      </p:grpSp>
      <p:graphicFrame>
        <p:nvGraphicFramePr>
          <p:cNvPr id="7" name="Object 6">
            <a:extLst>
              <a:ext uri="{FF2B5EF4-FFF2-40B4-BE49-F238E27FC236}">
                <a16:creationId xmlns:a16="http://schemas.microsoft.com/office/drawing/2014/main" id="{C93E0EF4-0230-7318-B708-9DA223F6FED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89588684"/>
              </p:ext>
            </p:extLst>
          </p:nvPr>
        </p:nvGraphicFramePr>
        <p:xfrm>
          <a:off x="4778374" y="2427792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1" imgW="905030" imgH="457354" progId="Excel.Sheet.12">
                  <p:link updateAutomatic="1"/>
                </p:oleObj>
              </mc:Choice>
              <mc:Fallback>
                <p:oleObj name="Worksheet" r:id="rId11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4778374" y="2427792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7">
            <a:extLst>
              <a:ext uri="{FF2B5EF4-FFF2-40B4-BE49-F238E27FC236}">
                <a16:creationId xmlns:a16="http://schemas.microsoft.com/office/drawing/2014/main" id="{2DFEF79F-0F06-B83E-2076-7D56919218A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14516888"/>
              </p:ext>
            </p:extLst>
          </p:nvPr>
        </p:nvGraphicFramePr>
        <p:xfrm>
          <a:off x="5533074" y="2416689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3" imgW="905030" imgH="457354" progId="Excel.Sheet.12">
                  <p:link updateAutomatic="1"/>
                </p:oleObj>
              </mc:Choice>
              <mc:Fallback>
                <p:oleObj name="Worksheet" r:id="rId13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5533074" y="2416689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8">
            <a:extLst>
              <a:ext uri="{FF2B5EF4-FFF2-40B4-BE49-F238E27FC236}">
                <a16:creationId xmlns:a16="http://schemas.microsoft.com/office/drawing/2014/main" id="{C1EAF785-ECF9-6AA6-9C71-F920A2AABAF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9421352"/>
              </p:ext>
            </p:extLst>
          </p:nvPr>
        </p:nvGraphicFramePr>
        <p:xfrm>
          <a:off x="4225924" y="3092623"/>
          <a:ext cx="11049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5" imgW="1104914" imgH="457354" progId="Excel.Sheet.12">
                  <p:link updateAutomatic="1"/>
                </p:oleObj>
              </mc:Choice>
              <mc:Fallback>
                <p:oleObj name="Worksheet" r:id="rId15" imgW="1104914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4225924" y="3092623"/>
                        <a:ext cx="11049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79510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6248" y="-389478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2616497" y="219194"/>
            <a:ext cx="818309" cy="755362"/>
          </a:xfrm>
          <a:prstGeom prst="rect">
            <a:avLst/>
          </a:prstGeom>
        </p:spPr>
      </p:pic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682724" y="228760"/>
            <a:ext cx="698069" cy="687392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670927" y="162085"/>
            <a:ext cx="6508001" cy="856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KẾT QUẢ KIỂM PHIẾU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BD8B8E-D494-92DA-09E2-4A2E50954B3F}"/>
              </a:ext>
            </a:extLst>
          </p:cNvPr>
          <p:cNvSpPr/>
          <p:nvPr/>
        </p:nvSpPr>
        <p:spPr>
          <a:xfrm>
            <a:off x="509587" y="1224844"/>
            <a:ext cx="11201400" cy="2840890"/>
          </a:xfrm>
          <a:prstGeom prst="roundRect">
            <a:avLst>
              <a:gd name="adj" fmla="val 10119"/>
            </a:avLst>
          </a:prstGeom>
          <a:solidFill>
            <a:schemeClr val="accent5">
              <a:lumMod val="60000"/>
              <a:lumOff val="40000"/>
              <a:alpha val="46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highlight>
                <a:srgbClr val="014EC4"/>
              </a:highlight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30E3CF-A78C-5DFB-DE90-23B71341FC2E}"/>
              </a:ext>
            </a:extLst>
          </p:cNvPr>
          <p:cNvSpPr txBox="1"/>
          <p:nvPr/>
        </p:nvSpPr>
        <p:spPr>
          <a:xfrm>
            <a:off x="3324206" y="2367225"/>
            <a:ext cx="156132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57081ED-1AE7-056E-63E3-72B2F61B11DF}"/>
              </a:ext>
            </a:extLst>
          </p:cNvPr>
          <p:cNvSpPr txBox="1"/>
          <p:nvPr/>
        </p:nvSpPr>
        <p:spPr>
          <a:xfrm>
            <a:off x="3324206" y="1646343"/>
            <a:ext cx="3566489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Đ/c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Trần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Hoài Nam</a:t>
            </a:r>
            <a:endParaRPr lang="vi-VN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D6274D-B8F7-F518-141B-78EF81907EA3}"/>
              </a:ext>
            </a:extLst>
          </p:cNvPr>
          <p:cNvSpPr txBox="1"/>
          <p:nvPr/>
        </p:nvSpPr>
        <p:spPr>
          <a:xfrm>
            <a:off x="3324206" y="3089575"/>
            <a:ext cx="107080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Tỷ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lệ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6EF3ADE-740B-F7A0-A451-1225559C8A44}"/>
              </a:ext>
            </a:extLst>
          </p:cNvPr>
          <p:cNvSpPr txBox="1"/>
          <p:nvPr/>
        </p:nvSpPr>
        <p:spPr>
          <a:xfrm>
            <a:off x="5492889" y="2385595"/>
            <a:ext cx="11381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</a:t>
            </a:r>
          </a:p>
        </p:txBody>
      </p:sp>
      <p:grpSp>
        <p:nvGrpSpPr>
          <p:cNvPr id="2" name="Group 28">
            <a:extLst>
              <a:ext uri="{FF2B5EF4-FFF2-40B4-BE49-F238E27FC236}">
                <a16:creationId xmlns:a16="http://schemas.microsoft.com/office/drawing/2014/main" id="{8F5F7054-352B-3505-7F9D-4E84F512CB32}"/>
              </a:ext>
            </a:extLst>
          </p:cNvPr>
          <p:cNvGrpSpPr>
            <a:grpSpLocks noChangeAspect="1"/>
          </p:cNvGrpSpPr>
          <p:nvPr/>
        </p:nvGrpSpPr>
        <p:grpSpPr>
          <a:xfrm>
            <a:off x="706729" y="1456520"/>
            <a:ext cx="2312381" cy="2312371"/>
            <a:chOff x="0" y="0"/>
            <a:chExt cx="6350000" cy="6349975"/>
          </a:xfrm>
        </p:grpSpPr>
        <p:sp>
          <p:nvSpPr>
            <p:cNvPr id="3" name="Freeform 29">
              <a:extLst>
                <a:ext uri="{FF2B5EF4-FFF2-40B4-BE49-F238E27FC236}">
                  <a16:creationId xmlns:a16="http://schemas.microsoft.com/office/drawing/2014/main" id="{D58FA636-9E2F-49BF-06DE-4AC0F63FD824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0"/>
              <a:stretch>
                <a:fillRect l="-23652" t="-20983" r="-15176" b="-42026"/>
              </a:stretch>
            </a:blipFill>
          </p:spPr>
        </p:sp>
      </p:grpSp>
      <p:graphicFrame>
        <p:nvGraphicFramePr>
          <p:cNvPr id="7" name="Object 6">
            <a:extLst>
              <a:ext uri="{FF2B5EF4-FFF2-40B4-BE49-F238E27FC236}">
                <a16:creationId xmlns:a16="http://schemas.microsoft.com/office/drawing/2014/main" id="{1C8A2EF7-A337-8911-3CB1-962D16C38A5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80511577"/>
              </p:ext>
            </p:extLst>
          </p:nvPr>
        </p:nvGraphicFramePr>
        <p:xfrm>
          <a:off x="4738189" y="2416460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1" imgW="905030" imgH="457354" progId="Excel.Sheet.12">
                  <p:link updateAutomatic="1"/>
                </p:oleObj>
              </mc:Choice>
              <mc:Fallback>
                <p:oleObj name="Worksheet" r:id="rId11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4738189" y="2416460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7">
            <a:extLst>
              <a:ext uri="{FF2B5EF4-FFF2-40B4-BE49-F238E27FC236}">
                <a16:creationId xmlns:a16="http://schemas.microsoft.com/office/drawing/2014/main" id="{D6B36BDE-EBCF-48C8-4666-A68229335D6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07024173"/>
              </p:ext>
            </p:extLst>
          </p:nvPr>
        </p:nvGraphicFramePr>
        <p:xfrm>
          <a:off x="5492889" y="2407706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3" imgW="905030" imgH="457354" progId="Excel.Sheet.12">
                  <p:link updateAutomatic="1"/>
                </p:oleObj>
              </mc:Choice>
              <mc:Fallback>
                <p:oleObj name="Worksheet" r:id="rId13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5492889" y="2407706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8">
            <a:extLst>
              <a:ext uri="{FF2B5EF4-FFF2-40B4-BE49-F238E27FC236}">
                <a16:creationId xmlns:a16="http://schemas.microsoft.com/office/drawing/2014/main" id="{E4F17092-FC4E-15A9-134B-235748AE23F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73875147"/>
              </p:ext>
            </p:extLst>
          </p:nvPr>
        </p:nvGraphicFramePr>
        <p:xfrm>
          <a:off x="4333081" y="3113032"/>
          <a:ext cx="11049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5" imgW="1104914" imgH="457354" progId="Excel.Sheet.12">
                  <p:link updateAutomatic="1"/>
                </p:oleObj>
              </mc:Choice>
              <mc:Fallback>
                <p:oleObj name="Worksheet" r:id="rId15" imgW="1104914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4333081" y="3113032"/>
                        <a:ext cx="11049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273339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6248" y="-389478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2616497" y="219194"/>
            <a:ext cx="818309" cy="755362"/>
          </a:xfrm>
          <a:prstGeom prst="rect">
            <a:avLst/>
          </a:prstGeom>
        </p:spPr>
      </p:pic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682724" y="228760"/>
            <a:ext cx="698069" cy="687392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670927" y="162085"/>
            <a:ext cx="6508001" cy="856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KẾT QUẢ KIỂM PHIẾU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200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EBD8B8E-D494-92DA-09E2-4A2E50954B3F}"/>
              </a:ext>
            </a:extLst>
          </p:cNvPr>
          <p:cNvSpPr/>
          <p:nvPr/>
        </p:nvSpPr>
        <p:spPr>
          <a:xfrm>
            <a:off x="509587" y="1224844"/>
            <a:ext cx="11201400" cy="2840890"/>
          </a:xfrm>
          <a:prstGeom prst="roundRect">
            <a:avLst>
              <a:gd name="adj" fmla="val 10119"/>
            </a:avLst>
          </a:prstGeom>
          <a:solidFill>
            <a:schemeClr val="accent5">
              <a:lumMod val="60000"/>
              <a:lumOff val="40000"/>
              <a:alpha val="46000"/>
            </a:scheme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highlight>
                <a:srgbClr val="014EC4"/>
              </a:highlight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30E3CF-A78C-5DFB-DE90-23B71341FC2E}"/>
              </a:ext>
            </a:extLst>
          </p:cNvPr>
          <p:cNvSpPr txBox="1"/>
          <p:nvPr/>
        </p:nvSpPr>
        <p:spPr>
          <a:xfrm>
            <a:off x="3324206" y="2367225"/>
            <a:ext cx="156132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57081ED-1AE7-056E-63E3-72B2F61B11DF}"/>
              </a:ext>
            </a:extLst>
          </p:cNvPr>
          <p:cNvSpPr txBox="1"/>
          <p:nvPr/>
        </p:nvSpPr>
        <p:spPr>
          <a:xfrm>
            <a:off x="3324206" y="1646343"/>
            <a:ext cx="5015797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Đ/c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Nguyễn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Phương</a:t>
            </a:r>
            <a:r>
              <a:rPr lang="en-US" sz="3200" b="1" dirty="0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Arial" panose="020B0604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Thuý</a:t>
            </a:r>
            <a:endParaRPr lang="vi-VN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D6274D-B8F7-F518-141B-78EF81907EA3}"/>
              </a:ext>
            </a:extLst>
          </p:cNvPr>
          <p:cNvSpPr txBox="1"/>
          <p:nvPr/>
        </p:nvSpPr>
        <p:spPr>
          <a:xfrm>
            <a:off x="3324206" y="3089575"/>
            <a:ext cx="1070806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Tỷ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lệ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6EF3ADE-740B-F7A0-A451-1225559C8A44}"/>
              </a:ext>
            </a:extLst>
          </p:cNvPr>
          <p:cNvSpPr txBox="1"/>
          <p:nvPr/>
        </p:nvSpPr>
        <p:spPr>
          <a:xfrm>
            <a:off x="5529115" y="2397706"/>
            <a:ext cx="11381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</a:t>
            </a:r>
          </a:p>
        </p:txBody>
      </p:sp>
      <p:grpSp>
        <p:nvGrpSpPr>
          <p:cNvPr id="4" name="Group 31">
            <a:extLst>
              <a:ext uri="{FF2B5EF4-FFF2-40B4-BE49-F238E27FC236}">
                <a16:creationId xmlns:a16="http://schemas.microsoft.com/office/drawing/2014/main" id="{79DA0616-8E09-546B-0F79-BD177E1774AD}"/>
              </a:ext>
            </a:extLst>
          </p:cNvPr>
          <p:cNvGrpSpPr>
            <a:grpSpLocks noChangeAspect="1"/>
          </p:cNvGrpSpPr>
          <p:nvPr/>
        </p:nvGrpSpPr>
        <p:grpSpPr>
          <a:xfrm>
            <a:off x="850632" y="1549950"/>
            <a:ext cx="2119092" cy="2119083"/>
            <a:chOff x="0" y="0"/>
            <a:chExt cx="6350000" cy="6349975"/>
          </a:xfrm>
        </p:grpSpPr>
        <p:sp>
          <p:nvSpPr>
            <p:cNvPr id="6" name="Freeform 32">
              <a:extLst>
                <a:ext uri="{FF2B5EF4-FFF2-40B4-BE49-F238E27FC236}">
                  <a16:creationId xmlns:a16="http://schemas.microsoft.com/office/drawing/2014/main" id="{C7C021EC-1DA5-B283-E8C0-DFA6D7DE8440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0"/>
              <a:stretch>
                <a:fillRect b="-33333"/>
              </a:stretch>
            </a:blipFill>
          </p:spPr>
        </p:sp>
      </p:grpSp>
      <p:graphicFrame>
        <p:nvGraphicFramePr>
          <p:cNvPr id="9" name="Object 8">
            <a:extLst>
              <a:ext uri="{FF2B5EF4-FFF2-40B4-BE49-F238E27FC236}">
                <a16:creationId xmlns:a16="http://schemas.microsoft.com/office/drawing/2014/main" id="{2D7E7B10-840B-6CDD-FEC7-C1EE3265B51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6578147"/>
              </p:ext>
            </p:extLst>
          </p:nvPr>
        </p:nvGraphicFramePr>
        <p:xfrm>
          <a:off x="4787575" y="2397707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1" imgW="905030" imgH="457354" progId="Excel.Sheet.12">
                  <p:link updateAutomatic="1"/>
                </p:oleObj>
              </mc:Choice>
              <mc:Fallback>
                <p:oleObj name="Worksheet" r:id="rId11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4787575" y="2397707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9">
            <a:extLst>
              <a:ext uri="{FF2B5EF4-FFF2-40B4-BE49-F238E27FC236}">
                <a16:creationId xmlns:a16="http://schemas.microsoft.com/office/drawing/2014/main" id="{F9982B4A-2834-DB28-4F5D-B6DCA2EB7BA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28303436"/>
              </p:ext>
            </p:extLst>
          </p:nvPr>
        </p:nvGraphicFramePr>
        <p:xfrm>
          <a:off x="5560494" y="2377216"/>
          <a:ext cx="9048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3" imgW="905030" imgH="457354" progId="Excel.Sheet.12">
                  <p:link updateAutomatic="1"/>
                </p:oleObj>
              </mc:Choice>
              <mc:Fallback>
                <p:oleObj name="Worksheet" r:id="rId13" imgW="905030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5560494" y="2377216"/>
                        <a:ext cx="904875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1">
            <a:extLst>
              <a:ext uri="{FF2B5EF4-FFF2-40B4-BE49-F238E27FC236}">
                <a16:creationId xmlns:a16="http://schemas.microsoft.com/office/drawing/2014/main" id="{34146CAC-172D-DD7F-07EB-9B9D35B53A5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29350292"/>
              </p:ext>
            </p:extLst>
          </p:nvPr>
        </p:nvGraphicFramePr>
        <p:xfrm>
          <a:off x="4197044" y="3138076"/>
          <a:ext cx="11049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5" imgW="1104914" imgH="457354" progId="Excel.Sheet.12">
                  <p:link updateAutomatic="1"/>
                </p:oleObj>
              </mc:Choice>
              <mc:Fallback>
                <p:oleObj name="Worksheet" r:id="rId15" imgW="1104914" imgH="457354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4197044" y="3138076"/>
                        <a:ext cx="11049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186044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FDCA719B-BDDD-761C-281B-A27610936C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F8C04D31-A856-3CB3-B913-949A19029D4F}"/>
              </a:ext>
            </a:extLst>
          </p:cNvPr>
          <p:cNvSpPr txBox="1">
            <a:spLocks/>
          </p:cNvSpPr>
          <p:nvPr/>
        </p:nvSpPr>
        <p:spPr>
          <a:xfrm>
            <a:off x="1713873" y="363634"/>
            <a:ext cx="8612935" cy="70192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nl-NL" sz="2000" b="1" dirty="0">
                <a:solidFill>
                  <a:srgbClr val="FFFF00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KẾT QUẢ TRÚNG CỬ VÀO BCH CÔNG ĐOÀN</a:t>
            </a:r>
            <a:br>
              <a:rPr lang="nl-NL" sz="2000" b="1" dirty="0">
                <a:solidFill>
                  <a:srgbClr val="FFFF00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nl-NL" sz="2000" b="1" dirty="0">
                <a:solidFill>
                  <a:srgbClr val="FFFF00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TRƯỜNG ĐẠI HỌC CÔNG NGHIỆP QUẢNG NINH LẦN THỨ XXVIII, NHIỆM KỲ 2023-2028</a:t>
            </a:r>
            <a:endParaRPr lang="en-US" sz="2000" b="1" dirty="0">
              <a:solidFill>
                <a:srgbClr val="FFFF00"/>
              </a:solidFill>
              <a:latin typeface="UTM HelvetIns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AA88AE0-8129-6CF9-1A5A-72B8226691D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2986" b="2223"/>
          <a:stretch/>
        </p:blipFill>
        <p:spPr>
          <a:xfrm>
            <a:off x="0" y="5157806"/>
            <a:ext cx="12192000" cy="1700194"/>
          </a:xfrm>
          <a:prstGeom prst="rect">
            <a:avLst/>
          </a:prstGeom>
        </p:spPr>
      </p:pic>
      <p:pic>
        <p:nvPicPr>
          <p:cNvPr id="8" name="Picture 3">
            <a:extLst>
              <a:ext uri="{FF2B5EF4-FFF2-40B4-BE49-F238E27FC236}">
                <a16:creationId xmlns:a16="http://schemas.microsoft.com/office/drawing/2014/main" id="{C5A3D89D-52A2-2E3A-7A8E-A807525F03F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533400" y="183977"/>
            <a:ext cx="1149673" cy="1061236"/>
          </a:xfrm>
          <a:prstGeom prst="rect">
            <a:avLst/>
          </a:prstGeom>
        </p:spPr>
      </p:pic>
      <p:graphicFrame>
        <p:nvGraphicFramePr>
          <p:cNvPr id="9" name="Object 8">
            <a:extLst>
              <a:ext uri="{FF2B5EF4-FFF2-40B4-BE49-F238E27FC236}">
                <a16:creationId xmlns:a16="http://schemas.microsoft.com/office/drawing/2014/main" id="{84FC8D0E-5ED4-5800-6A8A-BC6A633F821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72815832"/>
              </p:ext>
            </p:extLst>
          </p:nvPr>
        </p:nvGraphicFramePr>
        <p:xfrm>
          <a:off x="2216473" y="1245213"/>
          <a:ext cx="7934325" cy="331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7934285" imgH="3314777" progId="Excel.Sheet.12">
                  <p:link updateAutomatic="1"/>
                </p:oleObj>
              </mc:Choice>
              <mc:Fallback>
                <p:oleObj name="Worksheet" r:id="rId5" imgW="7934285" imgH="3314777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216473" y="1245213"/>
                        <a:ext cx="7934325" cy="3314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219744518"/>
      </p:ext>
    </p:extLst>
  </p:cSld>
  <p:clrMapOvr>
    <a:masterClrMapping/>
  </p:clrMapOvr>
  <p:transition spd="slow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3900" y="-339090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B35BED3-9D11-640D-99E9-5D901A62C28D}"/>
              </a:ext>
            </a:extLst>
          </p:cNvPr>
          <p:cNvSpPr/>
          <p:nvPr/>
        </p:nvSpPr>
        <p:spPr>
          <a:xfrm>
            <a:off x="1104900" y="980944"/>
            <a:ext cx="9982200" cy="4302254"/>
          </a:xfrm>
          <a:prstGeom prst="roundRect">
            <a:avLst>
              <a:gd name="adj" fmla="val 10119"/>
            </a:avLst>
          </a:prstGeom>
          <a:solidFill>
            <a:schemeClr val="bg1">
              <a:alpha val="46000"/>
            </a:schemeClr>
          </a:solidFill>
          <a:ln w="28575">
            <a:solidFill>
              <a:srgbClr val="014E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05005C9-E533-0052-5583-AE944A631E2B}"/>
              </a:ext>
            </a:extLst>
          </p:cNvPr>
          <p:cNvSpPr txBox="1"/>
          <p:nvPr/>
        </p:nvSpPr>
        <p:spPr>
          <a:xfrm>
            <a:off x="1562100" y="1074518"/>
            <a:ext cx="9067800" cy="4624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Chào cờ (Quốc ca và bài hát truyền thống của Công đoàn Việt Nam).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Bầu đoàn chủ tịch, thư ký và Ban thẩm tra tư cách đại biểu.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14EC4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Tuyên bố lý do - Giới thiệu đại biểu.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 qua chương trình, quy chế làm việc của đại hội.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Báo cáo thẩm tra tư cách đại biểu.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6.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Báo cáo tổng kết nhiệm kỳ và phương hướng nhiệm kỳ tới.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7.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Báo cáo kiểm điểm của BCH; Báo cáo thu chi tài chính công đoàn NK 20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...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8.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Thảo luận các văn kiện của đại hội.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9.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 biểu của đại diện công đoàn cấp trên, cấp ủy Đảng, chính quyền.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10.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Tổ chức bầu cử theo quy định. 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11.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 qua nghị quyết của đại hội.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12.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Diễn văn bế mạc - Chào cờ.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srgbClr val="014EC4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srgbClr val="014EC4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C69C66C-93B5-BD0C-4612-CB16625AD319}"/>
              </a:ext>
            </a:extLst>
          </p:cNvPr>
          <p:cNvSpPr txBox="1"/>
          <p:nvPr/>
        </p:nvSpPr>
        <p:spPr>
          <a:xfrm>
            <a:off x="4743066" y="113546"/>
            <a:ext cx="2705869" cy="30341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800" b="1" i="0" u="none" strike="noStrike" kern="1200" cap="none" spc="0" normalizeH="0" baseline="0" noProof="0" dirty="0">
                <a:ln>
                  <a:noFill/>
                </a:ln>
                <a:solidFill>
                  <a:srgbClr val="014EC4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ĐẠI HỘI CÔNG ĐOÀN ....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14EC4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1B6760A-56C9-209B-0D94-BC80EBEA6DBD}"/>
              </a:ext>
            </a:extLst>
          </p:cNvPr>
          <p:cNvGrpSpPr/>
          <p:nvPr/>
        </p:nvGrpSpPr>
        <p:grpSpPr>
          <a:xfrm>
            <a:off x="4038600" y="494497"/>
            <a:ext cx="4114800" cy="337080"/>
            <a:chOff x="3048000" y="494497"/>
            <a:chExt cx="4114800" cy="33708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C3AA0D2-F7F6-9347-98D2-39DF50B37376}"/>
                </a:ext>
              </a:extLst>
            </p:cNvPr>
            <p:cNvGrpSpPr/>
            <p:nvPr/>
          </p:nvGrpSpPr>
          <p:grpSpPr>
            <a:xfrm>
              <a:off x="3690089" y="494497"/>
              <a:ext cx="2939311" cy="337080"/>
              <a:chOff x="3994889" y="1266137"/>
              <a:chExt cx="2939311" cy="337080"/>
            </a:xfrm>
          </p:grpSpPr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C31DAFAE-9C64-FF35-0A3C-2FAEE412052F}"/>
                  </a:ext>
                </a:extLst>
              </p:cNvPr>
              <p:cNvSpPr/>
              <p:nvPr/>
            </p:nvSpPr>
            <p:spPr>
              <a:xfrm>
                <a:off x="3994889" y="1266137"/>
                <a:ext cx="2939311" cy="337080"/>
              </a:xfrm>
              <a:prstGeom prst="roundRect">
                <a:avLst>
                  <a:gd name="adj" fmla="val 50000"/>
                </a:avLst>
              </a:prstGeom>
              <a:solidFill>
                <a:srgbClr val="014E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F24A447-0E52-7D4B-A6B4-86C9241C564F}"/>
                  </a:ext>
                </a:extLst>
              </p:cNvPr>
              <p:cNvSpPr txBox="1"/>
              <p:nvPr/>
            </p:nvSpPr>
            <p:spPr>
              <a:xfrm>
                <a:off x="4195810" y="1315285"/>
                <a:ext cx="2459006" cy="24128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2 Tieu de rat dai 01" panose="02000000000000000000" pitchFamily="2" charset="0"/>
                    <a:ea typeface="#9Slide02 Tieu de rat dai 01" panose="02000000000000000000" pitchFamily="2" charset="0"/>
                    <a:cs typeface="Times New Roman" panose="02020603050405020304" pitchFamily="18" charset="0"/>
                  </a:rPr>
                  <a:t>Lần thứ </a:t>
                </a:r>
                <a:r>
                  <a:rPr lang="nl-NL" sz="1400" b="1" dirty="0">
                    <a:solidFill>
                      <a:prstClr val="white"/>
                    </a:solidFill>
                    <a:latin typeface="#9Slide02 Tieu de rat dai 01" panose="02000000000000000000" pitchFamily="2" charset="0"/>
                    <a:ea typeface="#9Slide02 Tieu de rat dai 01" panose="02000000000000000000" pitchFamily="2" charset="0"/>
                    <a:cs typeface="Times New Roman" panose="02020603050405020304" pitchFamily="18" charset="0"/>
                  </a:rPr>
                  <a:t>...</a:t>
                </a:r>
                <a:r>
                  <a:rPr kumimoji="0" lang="nl-NL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#9Slide02 Tieu de rat dai 01" panose="02000000000000000000" pitchFamily="2" charset="0"/>
                    <a:ea typeface="#9Slide02 Tieu de rat dai 01" panose="02000000000000000000" pitchFamily="2" charset="0"/>
                    <a:cs typeface="Times New Roman" panose="02020603050405020304" pitchFamily="18" charset="0"/>
                  </a:rPr>
                  <a:t>, Nhiệm kỳ 2023 - 2028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#9Slide02 Tieu de rat dai 01" panose="02000000000000000000" pitchFamily="2" charset="0"/>
                  <a:ea typeface="#9Slide02 Tieu de rat dai 01" panose="02000000000000000000" pitchFamily="2" charset="0"/>
                  <a:cs typeface="Times New Roman" panose="02020603050405020304" pitchFamily="18" charset="0"/>
                </a:endParaRPr>
              </a:p>
            </p:txBody>
          </p: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B4C8FB85-2046-2EAA-C494-03B056038C33}"/>
                </a:ext>
              </a:extLst>
            </p:cNvPr>
            <p:cNvCxnSpPr>
              <a:cxnSpLocks/>
              <a:stCxn id="12" idx="1"/>
            </p:cNvCxnSpPr>
            <p:nvPr/>
          </p:nvCxnSpPr>
          <p:spPr>
            <a:xfrm flipH="1">
              <a:off x="3048000" y="663037"/>
              <a:ext cx="642089" cy="0"/>
            </a:xfrm>
            <a:prstGeom prst="line">
              <a:avLst/>
            </a:prstGeom>
            <a:ln w="12700">
              <a:solidFill>
                <a:srgbClr val="014EC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CD563294-1964-5675-701A-97C29B6C15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29400" y="663037"/>
              <a:ext cx="533400" cy="0"/>
            </a:xfrm>
            <a:prstGeom prst="line">
              <a:avLst/>
            </a:prstGeom>
            <a:ln w="12700">
              <a:solidFill>
                <a:srgbClr val="014EC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F117DB57-36D0-C67C-F7CF-253C41F85B04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0840" y="76175"/>
            <a:ext cx="838200" cy="82837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493120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3900" y="-3459480"/>
            <a:ext cx="13639800" cy="13639800"/>
          </a:xfrm>
          <a:prstGeom prst="rect">
            <a:avLst/>
          </a:prstGeom>
        </p:spPr>
      </p:pic>
      <p:pic>
        <p:nvPicPr>
          <p:cNvPr id="9" name="LineWaveHeader" descr="Shape, circle&#10;&#10;Description automatically generated">
            <a:extLst>
              <a:ext uri="{FF2B5EF4-FFF2-40B4-BE49-F238E27FC236}">
                <a16:creationId xmlns:a16="http://schemas.microsoft.com/office/drawing/2014/main" id="{B1299796-8EA8-E3B9-0263-0F7FA92BD8E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583"/>
          <a:stretch/>
        </p:blipFill>
        <p:spPr>
          <a:xfrm>
            <a:off x="0" y="0"/>
            <a:ext cx="12192000" cy="2771775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EABCF1D-8B3A-2B4C-0613-B032D1B0873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0584" y="843590"/>
            <a:ext cx="1530832" cy="151289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BB9AD8C-49B9-C75D-2D64-E23FC32EC746}"/>
              </a:ext>
            </a:extLst>
          </p:cNvPr>
          <p:cNvSpPr txBox="1"/>
          <p:nvPr/>
        </p:nvSpPr>
        <p:spPr>
          <a:xfrm>
            <a:off x="633794" y="2527993"/>
            <a:ext cx="10924464" cy="22384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4000" b="1" dirty="0">
                <a:solidFill>
                  <a:srgbClr val="014EC4"/>
                </a:solidFill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 ÁN NHÂN SỰ</a:t>
            </a:r>
            <a:endParaRPr lang="en-US" sz="4000" b="1" dirty="0">
              <a:solidFill>
                <a:srgbClr val="014EC4"/>
              </a:solidFill>
              <a:effectLst/>
              <a:latin typeface="UTM HelvetIns" panose="020406030505060202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20000"/>
              </a:lnSpc>
            </a:pPr>
            <a:r>
              <a:rPr lang="vi-VN" sz="2800" b="1" dirty="0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 TIÊU CHUẨN, CƠ CẤU, SỐ LƯỢNG NHÂN SỰ BẦU</a:t>
            </a:r>
            <a:br>
              <a:rPr lang="vi-VN" sz="2800" b="1" dirty="0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800" b="1" dirty="0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BAN CHẤP HÀNH CÔNG ĐOÀN </a:t>
            </a:r>
            <a:r>
              <a:rPr lang="en-US" sz="2800" b="1" dirty="0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TRƯỜNG ĐẠI HỌC CÔNG NGHIỆP QUẢNG NINH </a:t>
            </a:r>
            <a:br>
              <a:rPr lang="en-US" sz="2800" b="1" dirty="0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800" b="1" dirty="0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NHIỆM KỲ 202</a:t>
            </a:r>
            <a:r>
              <a:rPr lang="en-US" sz="2800" b="1" dirty="0">
                <a:solidFill>
                  <a:srgbClr val="014EC4"/>
                </a:solidFill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vi-VN" sz="2800" b="1" dirty="0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-202</a:t>
            </a:r>
            <a:r>
              <a:rPr lang="en-US" sz="2800" b="1" dirty="0">
                <a:solidFill>
                  <a:srgbClr val="014EC4"/>
                </a:solidFill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vi-VN" sz="4000" b="1" dirty="0">
              <a:solidFill>
                <a:srgbClr val="014EC4"/>
              </a:solidFill>
              <a:effectLst/>
              <a:latin typeface="UTM HelvetIns" panose="020406030505060202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3847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">
            <a:extLst>
              <a:ext uri="{FF2B5EF4-FFF2-40B4-BE49-F238E27FC236}">
                <a16:creationId xmlns:a16="http://schemas.microsoft.com/office/drawing/2014/main" id="{4A815C57-2E05-1D74-B428-624B4DE121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TrongDong" descr="A picture containing text&#10;&#10;Description automatically generated">
            <a:extLst>
              <a:ext uri="{FF2B5EF4-FFF2-40B4-BE49-F238E27FC236}">
                <a16:creationId xmlns:a16="http://schemas.microsoft.com/office/drawing/2014/main" id="{E8FB889A-A179-CA5B-7561-20864E8F4D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3900" y="-3390900"/>
            <a:ext cx="13639800" cy="13639800"/>
          </a:xfrm>
          <a:prstGeom prst="rect">
            <a:avLst/>
          </a:prstGeom>
        </p:spPr>
      </p:pic>
      <p:pic>
        <p:nvPicPr>
          <p:cNvPr id="11" name="LineWaveFooter" descr="Shape&#10;&#10;Description automatically generated">
            <a:extLst>
              <a:ext uri="{FF2B5EF4-FFF2-40B4-BE49-F238E27FC236}">
                <a16:creationId xmlns:a16="http://schemas.microsoft.com/office/drawing/2014/main" id="{FB92F8F5-C913-ECE2-91E9-52EEE93285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83"/>
          <a:stretch/>
        </p:blipFill>
        <p:spPr>
          <a:xfrm>
            <a:off x="0" y="4086224"/>
            <a:ext cx="12192000" cy="2771775"/>
          </a:xfrm>
          <a:prstGeom prst="rect">
            <a:avLst/>
          </a:prstGeom>
        </p:spPr>
      </p:pic>
      <p:grpSp>
        <p:nvGrpSpPr>
          <p:cNvPr id="51" name="HoaSen2">
            <a:extLst>
              <a:ext uri="{FF2B5EF4-FFF2-40B4-BE49-F238E27FC236}">
                <a16:creationId xmlns:a16="http://schemas.microsoft.com/office/drawing/2014/main" id="{86D75EFE-42A8-BED4-977B-9F8580366864}"/>
              </a:ext>
            </a:extLst>
          </p:cNvPr>
          <p:cNvGrpSpPr/>
          <p:nvPr/>
        </p:nvGrpSpPr>
        <p:grpSpPr>
          <a:xfrm>
            <a:off x="10020300" y="5928360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B38C07-6470-83CD-E692-AB2DCAE7F333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9138D3-19ED-2C04-6A16-40077352F577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02B4BEE-AE59-1DF5-E4B5-BACBEC0EF80B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EA5D5E8-E56D-AA59-CB97-0A45BD075681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2F3F9FA-9B58-3FA5-4B0B-B6CFFFF59A4F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726DFC-ECEB-7B7D-AF76-8F09CC3B5A90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6AB435-A13E-60F1-FEDB-5B026FACBDBC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35A080-CE2D-22CD-676D-2E05094340CB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5AACE-A056-107B-354E-2407489B82BC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DFA2A3-C0E4-AFFD-2F82-9E522C6BEED2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0AF1D1-29B3-284A-488F-7862BDD1BFAD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HoaSen">
            <a:extLst>
              <a:ext uri="{FF2B5EF4-FFF2-40B4-BE49-F238E27FC236}">
                <a16:creationId xmlns:a16="http://schemas.microsoft.com/office/drawing/2014/main" id="{9F8D4C75-F78B-34AE-71C4-5B9F7EE2A0BD}"/>
              </a:ext>
            </a:extLst>
          </p:cNvPr>
          <p:cNvSpPr/>
          <p:nvPr/>
        </p:nvSpPr>
        <p:spPr>
          <a:xfrm flipH="1">
            <a:off x="10380530" y="50130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9" name="HoaSen2">
            <a:extLst>
              <a:ext uri="{FF2B5EF4-FFF2-40B4-BE49-F238E27FC236}">
                <a16:creationId xmlns:a16="http://schemas.microsoft.com/office/drawing/2014/main" id="{8A5C5F96-C993-2577-25B8-37970E934006}"/>
              </a:ext>
            </a:extLst>
          </p:cNvPr>
          <p:cNvGrpSpPr/>
          <p:nvPr/>
        </p:nvGrpSpPr>
        <p:grpSpPr>
          <a:xfrm flipH="1">
            <a:off x="1569349" y="5968356"/>
            <a:ext cx="816141" cy="691158"/>
            <a:chOff x="10187139" y="5594275"/>
            <a:chExt cx="1171393" cy="1025243"/>
          </a:xfrm>
          <a:solidFill>
            <a:schemeClr val="bg1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6B4D184-2209-9689-35B8-6DE4D2359346}"/>
                </a:ext>
              </a:extLst>
            </p:cNvPr>
            <p:cNvSpPr/>
            <p:nvPr/>
          </p:nvSpPr>
          <p:spPr>
            <a:xfrm flipH="1">
              <a:off x="10187139" y="5594275"/>
              <a:ext cx="1171393" cy="1025243"/>
            </a:xfrm>
            <a:custGeom>
              <a:avLst/>
              <a:gdLst>
                <a:gd name="connsiteX0" fmla="*/ 1171351 w 1171393"/>
                <a:gd name="connsiteY0" fmla="*/ 304533 h 1025243"/>
                <a:gd name="connsiteX1" fmla="*/ 1168761 w 1171393"/>
                <a:gd name="connsiteY1" fmla="*/ 301517 h 1025243"/>
                <a:gd name="connsiteX2" fmla="*/ 1164391 w 1171393"/>
                <a:gd name="connsiteY2" fmla="*/ 301788 h 1025243"/>
                <a:gd name="connsiteX3" fmla="*/ 1153062 w 1171393"/>
                <a:gd name="connsiteY3" fmla="*/ 302677 h 1025243"/>
                <a:gd name="connsiteX4" fmla="*/ 1151168 w 1171393"/>
                <a:gd name="connsiteY4" fmla="*/ 302754 h 1025243"/>
                <a:gd name="connsiteX5" fmla="*/ 1133691 w 1171393"/>
                <a:gd name="connsiteY5" fmla="*/ 301208 h 1025243"/>
                <a:gd name="connsiteX6" fmla="*/ 1107630 w 1171393"/>
                <a:gd name="connsiteY6" fmla="*/ 299855 h 1025243"/>
                <a:gd name="connsiteX7" fmla="*/ 1081646 w 1171393"/>
                <a:gd name="connsiteY7" fmla="*/ 293397 h 1025243"/>
                <a:gd name="connsiteX8" fmla="*/ 1051642 w 1171393"/>
                <a:gd name="connsiteY8" fmla="*/ 286399 h 1025243"/>
                <a:gd name="connsiteX9" fmla="*/ 993798 w 1171393"/>
                <a:gd name="connsiteY9" fmla="*/ 278086 h 1025243"/>
                <a:gd name="connsiteX10" fmla="*/ 962788 w 1171393"/>
                <a:gd name="connsiteY10" fmla="*/ 278588 h 1025243"/>
                <a:gd name="connsiteX11" fmla="*/ 963136 w 1171393"/>
                <a:gd name="connsiteY11" fmla="*/ 275572 h 1025243"/>
                <a:gd name="connsiteX12" fmla="*/ 956408 w 1171393"/>
                <a:gd name="connsiteY12" fmla="*/ 203190 h 1025243"/>
                <a:gd name="connsiteX13" fmla="*/ 955093 w 1171393"/>
                <a:gd name="connsiteY13" fmla="*/ 165839 h 1025243"/>
                <a:gd name="connsiteX14" fmla="*/ 953662 w 1171393"/>
                <a:gd name="connsiteY14" fmla="*/ 147279 h 1025243"/>
                <a:gd name="connsiteX15" fmla="*/ 952039 w 1171393"/>
                <a:gd name="connsiteY15" fmla="*/ 137961 h 1025243"/>
                <a:gd name="connsiteX16" fmla="*/ 949796 w 1171393"/>
                <a:gd name="connsiteY16" fmla="*/ 133437 h 1025243"/>
                <a:gd name="connsiteX17" fmla="*/ 946393 w 1171393"/>
                <a:gd name="connsiteY17" fmla="*/ 133591 h 1025243"/>
                <a:gd name="connsiteX18" fmla="*/ 944383 w 1171393"/>
                <a:gd name="connsiteY18" fmla="*/ 134055 h 1025243"/>
                <a:gd name="connsiteX19" fmla="*/ 944344 w 1171393"/>
                <a:gd name="connsiteY19" fmla="*/ 134094 h 1025243"/>
                <a:gd name="connsiteX20" fmla="*/ 931700 w 1171393"/>
                <a:gd name="connsiteY20" fmla="*/ 137110 h 1025243"/>
                <a:gd name="connsiteX21" fmla="*/ 922691 w 1171393"/>
                <a:gd name="connsiteY21" fmla="*/ 138270 h 1025243"/>
                <a:gd name="connsiteX22" fmla="*/ 901309 w 1171393"/>
                <a:gd name="connsiteY22" fmla="*/ 144418 h 1025243"/>
                <a:gd name="connsiteX23" fmla="*/ 849381 w 1171393"/>
                <a:gd name="connsiteY23" fmla="*/ 161818 h 1025243"/>
                <a:gd name="connsiteX24" fmla="*/ 827225 w 1171393"/>
                <a:gd name="connsiteY24" fmla="*/ 171291 h 1025243"/>
                <a:gd name="connsiteX25" fmla="*/ 802634 w 1171393"/>
                <a:gd name="connsiteY25" fmla="*/ 185326 h 1025243"/>
                <a:gd name="connsiteX26" fmla="*/ 768646 w 1171393"/>
                <a:gd name="connsiteY26" fmla="*/ 206322 h 1025243"/>
                <a:gd name="connsiteX27" fmla="*/ 754495 w 1171393"/>
                <a:gd name="connsiteY27" fmla="*/ 191668 h 1025243"/>
                <a:gd name="connsiteX28" fmla="*/ 732765 w 1171393"/>
                <a:gd name="connsiteY28" fmla="*/ 174577 h 1025243"/>
                <a:gd name="connsiteX29" fmla="*/ 712929 w 1171393"/>
                <a:gd name="connsiteY29" fmla="*/ 174577 h 1025243"/>
                <a:gd name="connsiteX30" fmla="*/ 698893 w 1171393"/>
                <a:gd name="connsiteY30" fmla="*/ 180725 h 1025243"/>
                <a:gd name="connsiteX31" fmla="*/ 687642 w 1171393"/>
                <a:gd name="connsiteY31" fmla="*/ 184244 h 1025243"/>
                <a:gd name="connsiteX32" fmla="*/ 673451 w 1171393"/>
                <a:gd name="connsiteY32" fmla="*/ 151030 h 1025243"/>
                <a:gd name="connsiteX33" fmla="*/ 658333 w 1171393"/>
                <a:gd name="connsiteY33" fmla="*/ 123152 h 1025243"/>
                <a:gd name="connsiteX34" fmla="*/ 640431 w 1171393"/>
                <a:gd name="connsiteY34" fmla="*/ 93882 h 1025243"/>
                <a:gd name="connsiteX35" fmla="*/ 595733 w 1171393"/>
                <a:gd name="connsiteY35" fmla="*/ 48643 h 1025243"/>
                <a:gd name="connsiteX36" fmla="*/ 547014 w 1171393"/>
                <a:gd name="connsiteY36" fmla="*/ 12220 h 1025243"/>
                <a:gd name="connsiteX37" fmla="*/ 529808 w 1171393"/>
                <a:gd name="connsiteY37" fmla="*/ 1 h 1025243"/>
                <a:gd name="connsiteX38" fmla="*/ 514767 w 1171393"/>
                <a:gd name="connsiteY38" fmla="*/ 16821 h 1025243"/>
                <a:gd name="connsiteX39" fmla="*/ 496748 w 1171393"/>
                <a:gd name="connsiteY39" fmla="*/ 35419 h 1025243"/>
                <a:gd name="connsiteX40" fmla="*/ 473317 w 1171393"/>
                <a:gd name="connsiteY40" fmla="*/ 54172 h 1025243"/>
                <a:gd name="connsiteX41" fmla="*/ 431944 w 1171393"/>
                <a:gd name="connsiteY41" fmla="*/ 96511 h 1025243"/>
                <a:gd name="connsiteX42" fmla="*/ 387556 w 1171393"/>
                <a:gd name="connsiteY42" fmla="*/ 169087 h 1025243"/>
                <a:gd name="connsiteX43" fmla="*/ 371046 w 1171393"/>
                <a:gd name="connsiteY43" fmla="*/ 210730 h 1025243"/>
                <a:gd name="connsiteX44" fmla="*/ 367991 w 1171393"/>
                <a:gd name="connsiteY44" fmla="*/ 231416 h 1025243"/>
                <a:gd name="connsiteX45" fmla="*/ 368571 w 1171393"/>
                <a:gd name="connsiteY45" fmla="*/ 238531 h 1025243"/>
                <a:gd name="connsiteX46" fmla="*/ 367140 w 1171393"/>
                <a:gd name="connsiteY46" fmla="*/ 236481 h 1025243"/>
                <a:gd name="connsiteX47" fmla="*/ 365516 w 1171393"/>
                <a:gd name="connsiteY47" fmla="*/ 234123 h 1025243"/>
                <a:gd name="connsiteX48" fmla="*/ 358170 w 1171393"/>
                <a:gd name="connsiteY48" fmla="*/ 216027 h 1025243"/>
                <a:gd name="connsiteX49" fmla="*/ 345255 w 1171393"/>
                <a:gd name="connsiteY49" fmla="*/ 188110 h 1025243"/>
                <a:gd name="connsiteX50" fmla="*/ 331374 w 1171393"/>
                <a:gd name="connsiteY50" fmla="*/ 157874 h 1025243"/>
                <a:gd name="connsiteX51" fmla="*/ 320393 w 1171393"/>
                <a:gd name="connsiteY51" fmla="*/ 131156 h 1025243"/>
                <a:gd name="connsiteX52" fmla="*/ 279330 w 1171393"/>
                <a:gd name="connsiteY52" fmla="*/ 98522 h 1025243"/>
                <a:gd name="connsiteX53" fmla="*/ 249326 w 1171393"/>
                <a:gd name="connsiteY53" fmla="*/ 93070 h 1025243"/>
                <a:gd name="connsiteX54" fmla="*/ 247199 w 1171393"/>
                <a:gd name="connsiteY54" fmla="*/ 92954 h 1025243"/>
                <a:gd name="connsiteX55" fmla="*/ 245072 w 1171393"/>
                <a:gd name="connsiteY55" fmla="*/ 95119 h 1025243"/>
                <a:gd name="connsiteX56" fmla="*/ 244995 w 1171393"/>
                <a:gd name="connsiteY56" fmla="*/ 95196 h 1025243"/>
                <a:gd name="connsiteX57" fmla="*/ 243178 w 1171393"/>
                <a:gd name="connsiteY57" fmla="*/ 96936 h 1025243"/>
                <a:gd name="connsiteX58" fmla="*/ 241592 w 1171393"/>
                <a:gd name="connsiteY58" fmla="*/ 139817 h 1025243"/>
                <a:gd name="connsiteX59" fmla="*/ 240355 w 1171393"/>
                <a:gd name="connsiteY59" fmla="*/ 185442 h 1025243"/>
                <a:gd name="connsiteX60" fmla="*/ 240355 w 1171393"/>
                <a:gd name="connsiteY60" fmla="*/ 196771 h 1025243"/>
                <a:gd name="connsiteX61" fmla="*/ 228059 w 1171393"/>
                <a:gd name="connsiteY61" fmla="*/ 190392 h 1025243"/>
                <a:gd name="connsiteX62" fmla="*/ 195735 w 1171393"/>
                <a:gd name="connsiteY62" fmla="*/ 178135 h 1025243"/>
                <a:gd name="connsiteX63" fmla="*/ 180114 w 1171393"/>
                <a:gd name="connsiteY63" fmla="*/ 176743 h 1025243"/>
                <a:gd name="connsiteX64" fmla="*/ 165227 w 1171393"/>
                <a:gd name="connsiteY64" fmla="*/ 173417 h 1025243"/>
                <a:gd name="connsiteX65" fmla="*/ 132709 w 1171393"/>
                <a:gd name="connsiteY65" fmla="*/ 169396 h 1025243"/>
                <a:gd name="connsiteX66" fmla="*/ 97098 w 1171393"/>
                <a:gd name="connsiteY66" fmla="*/ 163751 h 1025243"/>
                <a:gd name="connsiteX67" fmla="*/ 79776 w 1171393"/>
                <a:gd name="connsiteY67" fmla="*/ 162243 h 1025243"/>
                <a:gd name="connsiteX68" fmla="*/ 58510 w 1171393"/>
                <a:gd name="connsiteY68" fmla="*/ 163016 h 1025243"/>
                <a:gd name="connsiteX69" fmla="*/ 24484 w 1171393"/>
                <a:gd name="connsiteY69" fmla="*/ 161663 h 1025243"/>
                <a:gd name="connsiteX70" fmla="*/ 18838 w 1171393"/>
                <a:gd name="connsiteY70" fmla="*/ 162630 h 1025243"/>
                <a:gd name="connsiteX71" fmla="*/ 1400 w 1171393"/>
                <a:gd name="connsiteY71" fmla="*/ 166148 h 1025243"/>
                <a:gd name="connsiteX72" fmla="*/ 317 w 1171393"/>
                <a:gd name="connsiteY72" fmla="*/ 169009 h 1025243"/>
                <a:gd name="connsiteX73" fmla="*/ 665 w 1171393"/>
                <a:gd name="connsiteY73" fmla="*/ 171600 h 1025243"/>
                <a:gd name="connsiteX74" fmla="*/ 356 w 1171393"/>
                <a:gd name="connsiteY74" fmla="*/ 173456 h 1025243"/>
                <a:gd name="connsiteX75" fmla="*/ 820 w 1171393"/>
                <a:gd name="connsiteY75" fmla="*/ 192132 h 1025243"/>
                <a:gd name="connsiteX76" fmla="*/ 6852 w 1171393"/>
                <a:gd name="connsiteY76" fmla="*/ 227897 h 1025243"/>
                <a:gd name="connsiteX77" fmla="*/ 17717 w 1171393"/>
                <a:gd name="connsiteY77" fmla="*/ 259217 h 1025243"/>
                <a:gd name="connsiteX78" fmla="*/ 18568 w 1171393"/>
                <a:gd name="connsiteY78" fmla="*/ 260957 h 1025243"/>
                <a:gd name="connsiteX79" fmla="*/ 30322 w 1171393"/>
                <a:gd name="connsiteY79" fmla="*/ 295253 h 1025243"/>
                <a:gd name="connsiteX80" fmla="*/ 38983 w 1171393"/>
                <a:gd name="connsiteY80" fmla="*/ 314122 h 1025243"/>
                <a:gd name="connsiteX81" fmla="*/ 46678 w 1171393"/>
                <a:gd name="connsiteY81" fmla="*/ 332836 h 1025243"/>
                <a:gd name="connsiteX82" fmla="*/ 56422 w 1171393"/>
                <a:gd name="connsiteY82" fmla="*/ 349153 h 1025243"/>
                <a:gd name="connsiteX83" fmla="*/ 66281 w 1171393"/>
                <a:gd name="connsiteY83" fmla="*/ 369182 h 1025243"/>
                <a:gd name="connsiteX84" fmla="*/ 66436 w 1171393"/>
                <a:gd name="connsiteY84" fmla="*/ 369453 h 1025243"/>
                <a:gd name="connsiteX85" fmla="*/ 91182 w 1171393"/>
                <a:gd name="connsiteY85" fmla="*/ 413609 h 1025243"/>
                <a:gd name="connsiteX86" fmla="*/ 110322 w 1171393"/>
                <a:gd name="connsiteY86" fmla="*/ 438781 h 1025243"/>
                <a:gd name="connsiteX87" fmla="*/ 124435 w 1171393"/>
                <a:gd name="connsiteY87" fmla="*/ 456296 h 1025243"/>
                <a:gd name="connsiteX88" fmla="*/ 101777 w 1171393"/>
                <a:gd name="connsiteY88" fmla="*/ 452120 h 1025243"/>
                <a:gd name="connsiteX89" fmla="*/ 79002 w 1171393"/>
                <a:gd name="connsiteY89" fmla="*/ 452352 h 1025243"/>
                <a:gd name="connsiteX90" fmla="*/ 68911 w 1171393"/>
                <a:gd name="connsiteY90" fmla="*/ 454904 h 1025243"/>
                <a:gd name="connsiteX91" fmla="*/ 55919 w 1171393"/>
                <a:gd name="connsiteY91" fmla="*/ 456490 h 1025243"/>
                <a:gd name="connsiteX92" fmla="*/ 36083 w 1171393"/>
                <a:gd name="connsiteY92" fmla="*/ 466620 h 1025243"/>
                <a:gd name="connsiteX93" fmla="*/ 27964 w 1171393"/>
                <a:gd name="connsiteY93" fmla="*/ 472304 h 1025243"/>
                <a:gd name="connsiteX94" fmla="*/ 20578 w 1171393"/>
                <a:gd name="connsiteY94" fmla="*/ 477717 h 1025243"/>
                <a:gd name="connsiteX95" fmla="*/ 14083 w 1171393"/>
                <a:gd name="connsiteY95" fmla="*/ 484832 h 1025243"/>
                <a:gd name="connsiteX96" fmla="*/ 13193 w 1171393"/>
                <a:gd name="connsiteY96" fmla="*/ 486378 h 1025243"/>
                <a:gd name="connsiteX97" fmla="*/ 13309 w 1171393"/>
                <a:gd name="connsiteY97" fmla="*/ 492913 h 1025243"/>
                <a:gd name="connsiteX98" fmla="*/ 17601 w 1171393"/>
                <a:gd name="connsiteY98" fmla="*/ 495697 h 1025243"/>
                <a:gd name="connsiteX99" fmla="*/ 21970 w 1171393"/>
                <a:gd name="connsiteY99" fmla="*/ 499834 h 1025243"/>
                <a:gd name="connsiteX100" fmla="*/ 23401 w 1171393"/>
                <a:gd name="connsiteY100" fmla="*/ 500801 h 1025243"/>
                <a:gd name="connsiteX101" fmla="*/ 32874 w 1171393"/>
                <a:gd name="connsiteY101" fmla="*/ 510428 h 1025243"/>
                <a:gd name="connsiteX102" fmla="*/ 41999 w 1171393"/>
                <a:gd name="connsiteY102" fmla="*/ 521835 h 1025243"/>
                <a:gd name="connsiteX103" fmla="*/ 51008 w 1171393"/>
                <a:gd name="connsiteY103" fmla="*/ 536837 h 1025243"/>
                <a:gd name="connsiteX104" fmla="*/ 67519 w 1171393"/>
                <a:gd name="connsiteY104" fmla="*/ 563362 h 1025243"/>
                <a:gd name="connsiteX105" fmla="*/ 81941 w 1171393"/>
                <a:gd name="connsiteY105" fmla="*/ 592052 h 1025243"/>
                <a:gd name="connsiteX106" fmla="*/ 95126 w 1171393"/>
                <a:gd name="connsiteY106" fmla="*/ 619118 h 1025243"/>
                <a:gd name="connsiteX107" fmla="*/ 125595 w 1171393"/>
                <a:gd name="connsiteY107" fmla="*/ 671936 h 1025243"/>
                <a:gd name="connsiteX108" fmla="*/ 162675 w 1171393"/>
                <a:gd name="connsiteY108" fmla="*/ 709364 h 1025243"/>
                <a:gd name="connsiteX109" fmla="*/ 217504 w 1171393"/>
                <a:gd name="connsiteY109" fmla="*/ 731404 h 1025243"/>
                <a:gd name="connsiteX110" fmla="*/ 279640 w 1171393"/>
                <a:gd name="connsiteY110" fmla="*/ 738170 h 1025243"/>
                <a:gd name="connsiteX111" fmla="*/ 310070 w 1171393"/>
                <a:gd name="connsiteY111" fmla="*/ 737667 h 1025243"/>
                <a:gd name="connsiteX112" fmla="*/ 342858 w 1171393"/>
                <a:gd name="connsiteY112" fmla="*/ 733956 h 1025243"/>
                <a:gd name="connsiteX113" fmla="*/ 356933 w 1171393"/>
                <a:gd name="connsiteY113" fmla="*/ 731094 h 1025243"/>
                <a:gd name="connsiteX114" fmla="*/ 370814 w 1171393"/>
                <a:gd name="connsiteY114" fmla="*/ 727421 h 1025243"/>
                <a:gd name="connsiteX115" fmla="*/ 382877 w 1171393"/>
                <a:gd name="connsiteY115" fmla="*/ 724714 h 1025243"/>
                <a:gd name="connsiteX116" fmla="*/ 398846 w 1171393"/>
                <a:gd name="connsiteY116" fmla="*/ 722433 h 1025243"/>
                <a:gd name="connsiteX117" fmla="*/ 411181 w 1171393"/>
                <a:gd name="connsiteY117" fmla="*/ 719379 h 1025243"/>
                <a:gd name="connsiteX118" fmla="*/ 423554 w 1171393"/>
                <a:gd name="connsiteY118" fmla="*/ 716131 h 1025243"/>
                <a:gd name="connsiteX119" fmla="*/ 436894 w 1171393"/>
                <a:gd name="connsiteY119" fmla="*/ 710833 h 1025243"/>
                <a:gd name="connsiteX120" fmla="*/ 443544 w 1171393"/>
                <a:gd name="connsiteY120" fmla="*/ 708165 h 1025243"/>
                <a:gd name="connsiteX121" fmla="*/ 448996 w 1171393"/>
                <a:gd name="connsiteY121" fmla="*/ 704686 h 1025243"/>
                <a:gd name="connsiteX122" fmla="*/ 451239 w 1171393"/>
                <a:gd name="connsiteY122" fmla="*/ 702946 h 1025243"/>
                <a:gd name="connsiteX123" fmla="*/ 456497 w 1171393"/>
                <a:gd name="connsiteY123" fmla="*/ 703062 h 1025243"/>
                <a:gd name="connsiteX124" fmla="*/ 459552 w 1171393"/>
                <a:gd name="connsiteY124" fmla="*/ 703023 h 1025243"/>
                <a:gd name="connsiteX125" fmla="*/ 467865 w 1171393"/>
                <a:gd name="connsiteY125" fmla="*/ 715203 h 1025243"/>
                <a:gd name="connsiteX126" fmla="*/ 472079 w 1171393"/>
                <a:gd name="connsiteY126" fmla="*/ 730901 h 1025243"/>
                <a:gd name="connsiteX127" fmla="*/ 473123 w 1171393"/>
                <a:gd name="connsiteY127" fmla="*/ 745710 h 1025243"/>
                <a:gd name="connsiteX128" fmla="*/ 478923 w 1171393"/>
                <a:gd name="connsiteY128" fmla="*/ 772351 h 1025243"/>
                <a:gd name="connsiteX129" fmla="*/ 491683 w 1171393"/>
                <a:gd name="connsiteY129" fmla="*/ 798605 h 1025243"/>
                <a:gd name="connsiteX130" fmla="*/ 498372 w 1171393"/>
                <a:gd name="connsiteY130" fmla="*/ 810939 h 1025243"/>
                <a:gd name="connsiteX131" fmla="*/ 496710 w 1171393"/>
                <a:gd name="connsiteY131" fmla="*/ 830465 h 1025243"/>
                <a:gd name="connsiteX132" fmla="*/ 493075 w 1171393"/>
                <a:gd name="connsiteY132" fmla="*/ 856681 h 1025243"/>
                <a:gd name="connsiteX133" fmla="*/ 484994 w 1171393"/>
                <a:gd name="connsiteY133" fmla="*/ 904085 h 1025243"/>
                <a:gd name="connsiteX134" fmla="*/ 471499 w 1171393"/>
                <a:gd name="connsiteY134" fmla="*/ 993055 h 1025243"/>
                <a:gd name="connsiteX135" fmla="*/ 471499 w 1171393"/>
                <a:gd name="connsiteY135" fmla="*/ 993133 h 1025243"/>
                <a:gd name="connsiteX136" fmla="*/ 471577 w 1171393"/>
                <a:gd name="connsiteY136" fmla="*/ 1006047 h 1025243"/>
                <a:gd name="connsiteX137" fmla="*/ 471151 w 1171393"/>
                <a:gd name="connsiteY137" fmla="*/ 1018768 h 1025243"/>
                <a:gd name="connsiteX138" fmla="*/ 475250 w 1171393"/>
                <a:gd name="connsiteY138" fmla="*/ 1022248 h 1025243"/>
                <a:gd name="connsiteX139" fmla="*/ 475791 w 1171393"/>
                <a:gd name="connsiteY139" fmla="*/ 1023176 h 1025243"/>
                <a:gd name="connsiteX140" fmla="*/ 475791 w 1171393"/>
                <a:gd name="connsiteY140" fmla="*/ 1022403 h 1025243"/>
                <a:gd name="connsiteX141" fmla="*/ 479465 w 1171393"/>
                <a:gd name="connsiteY141" fmla="*/ 1020199 h 1025243"/>
                <a:gd name="connsiteX142" fmla="*/ 480006 w 1171393"/>
                <a:gd name="connsiteY142" fmla="*/ 1018807 h 1025243"/>
                <a:gd name="connsiteX143" fmla="*/ 486579 w 1171393"/>
                <a:gd name="connsiteY143" fmla="*/ 987487 h 1025243"/>
                <a:gd name="connsiteX144" fmla="*/ 487275 w 1171393"/>
                <a:gd name="connsiteY144" fmla="*/ 976893 h 1025243"/>
                <a:gd name="connsiteX145" fmla="*/ 487275 w 1171393"/>
                <a:gd name="connsiteY145" fmla="*/ 976042 h 1025243"/>
                <a:gd name="connsiteX146" fmla="*/ 487739 w 1171393"/>
                <a:gd name="connsiteY146" fmla="*/ 974109 h 1025243"/>
                <a:gd name="connsiteX147" fmla="*/ 493230 w 1171393"/>
                <a:gd name="connsiteY147" fmla="*/ 935018 h 1025243"/>
                <a:gd name="connsiteX148" fmla="*/ 497483 w 1171393"/>
                <a:gd name="connsiteY148" fmla="*/ 907333 h 1025243"/>
                <a:gd name="connsiteX149" fmla="*/ 504868 w 1171393"/>
                <a:gd name="connsiteY149" fmla="*/ 857106 h 1025243"/>
                <a:gd name="connsiteX150" fmla="*/ 506608 w 1171393"/>
                <a:gd name="connsiteY150" fmla="*/ 823892 h 1025243"/>
                <a:gd name="connsiteX151" fmla="*/ 521920 w 1171393"/>
                <a:gd name="connsiteY151" fmla="*/ 841021 h 1025243"/>
                <a:gd name="connsiteX152" fmla="*/ 521146 w 1171393"/>
                <a:gd name="connsiteY152" fmla="*/ 844037 h 1025243"/>
                <a:gd name="connsiteX153" fmla="*/ 519368 w 1171393"/>
                <a:gd name="connsiteY153" fmla="*/ 850572 h 1025243"/>
                <a:gd name="connsiteX154" fmla="*/ 515888 w 1171393"/>
                <a:gd name="connsiteY154" fmla="*/ 864453 h 1025243"/>
                <a:gd name="connsiteX155" fmla="*/ 507923 w 1171393"/>
                <a:gd name="connsiteY155" fmla="*/ 901727 h 1025243"/>
                <a:gd name="connsiteX156" fmla="*/ 503824 w 1171393"/>
                <a:gd name="connsiteY156" fmla="*/ 941707 h 1025243"/>
                <a:gd name="connsiteX157" fmla="*/ 499880 w 1171393"/>
                <a:gd name="connsiteY157" fmla="*/ 968116 h 1025243"/>
                <a:gd name="connsiteX158" fmla="*/ 498024 w 1171393"/>
                <a:gd name="connsiteY158" fmla="*/ 987565 h 1025243"/>
                <a:gd name="connsiteX159" fmla="*/ 497947 w 1171393"/>
                <a:gd name="connsiteY159" fmla="*/ 988609 h 1025243"/>
                <a:gd name="connsiteX160" fmla="*/ 497870 w 1171393"/>
                <a:gd name="connsiteY160" fmla="*/ 988918 h 1025243"/>
                <a:gd name="connsiteX161" fmla="*/ 496478 w 1171393"/>
                <a:gd name="connsiteY161" fmla="*/ 999590 h 1025243"/>
                <a:gd name="connsiteX162" fmla="*/ 495124 w 1171393"/>
                <a:gd name="connsiteY162" fmla="*/ 1010996 h 1025243"/>
                <a:gd name="connsiteX163" fmla="*/ 495124 w 1171393"/>
                <a:gd name="connsiteY163" fmla="*/ 1016409 h 1025243"/>
                <a:gd name="connsiteX164" fmla="*/ 494196 w 1171393"/>
                <a:gd name="connsiteY164" fmla="*/ 1022287 h 1025243"/>
                <a:gd name="connsiteX165" fmla="*/ 499610 w 1171393"/>
                <a:gd name="connsiteY165" fmla="*/ 1024374 h 1025243"/>
                <a:gd name="connsiteX166" fmla="*/ 503244 w 1171393"/>
                <a:gd name="connsiteY166" fmla="*/ 1019889 h 1025243"/>
                <a:gd name="connsiteX167" fmla="*/ 506995 w 1171393"/>
                <a:gd name="connsiteY167" fmla="*/ 1015211 h 1025243"/>
                <a:gd name="connsiteX168" fmla="*/ 508657 w 1171393"/>
                <a:gd name="connsiteY168" fmla="*/ 1000595 h 1025243"/>
                <a:gd name="connsiteX169" fmla="*/ 517241 w 1171393"/>
                <a:gd name="connsiteY169" fmla="*/ 937802 h 1025243"/>
                <a:gd name="connsiteX170" fmla="*/ 523853 w 1171393"/>
                <a:gd name="connsiteY170" fmla="*/ 886492 h 1025243"/>
                <a:gd name="connsiteX171" fmla="*/ 528802 w 1171393"/>
                <a:gd name="connsiteY171" fmla="*/ 865458 h 1025243"/>
                <a:gd name="connsiteX172" fmla="*/ 531238 w 1171393"/>
                <a:gd name="connsiteY172" fmla="*/ 855560 h 1025243"/>
                <a:gd name="connsiteX173" fmla="*/ 532128 w 1171393"/>
                <a:gd name="connsiteY173" fmla="*/ 852041 h 1025243"/>
                <a:gd name="connsiteX174" fmla="*/ 532321 w 1171393"/>
                <a:gd name="connsiteY174" fmla="*/ 850340 h 1025243"/>
                <a:gd name="connsiteX175" fmla="*/ 532398 w 1171393"/>
                <a:gd name="connsiteY175" fmla="*/ 849721 h 1025243"/>
                <a:gd name="connsiteX176" fmla="*/ 532669 w 1171393"/>
                <a:gd name="connsiteY176" fmla="*/ 849373 h 1025243"/>
                <a:gd name="connsiteX177" fmla="*/ 570020 w 1171393"/>
                <a:gd name="connsiteY177" fmla="*/ 865999 h 1025243"/>
                <a:gd name="connsiteX178" fmla="*/ 595849 w 1171393"/>
                <a:gd name="connsiteY178" fmla="*/ 873346 h 1025243"/>
                <a:gd name="connsiteX179" fmla="*/ 625351 w 1171393"/>
                <a:gd name="connsiteY179" fmla="*/ 878875 h 1025243"/>
                <a:gd name="connsiteX180" fmla="*/ 655201 w 1171393"/>
                <a:gd name="connsiteY180" fmla="*/ 879687 h 1025243"/>
                <a:gd name="connsiteX181" fmla="*/ 684432 w 1171393"/>
                <a:gd name="connsiteY181" fmla="*/ 874042 h 1025243"/>
                <a:gd name="connsiteX182" fmla="*/ 702141 w 1171393"/>
                <a:gd name="connsiteY182" fmla="*/ 845970 h 1025243"/>
                <a:gd name="connsiteX183" fmla="*/ 700092 w 1171393"/>
                <a:gd name="connsiteY183" fmla="*/ 817551 h 1025243"/>
                <a:gd name="connsiteX184" fmla="*/ 700595 w 1171393"/>
                <a:gd name="connsiteY184" fmla="*/ 807343 h 1025243"/>
                <a:gd name="connsiteX185" fmla="*/ 700904 w 1171393"/>
                <a:gd name="connsiteY185" fmla="*/ 802626 h 1025243"/>
                <a:gd name="connsiteX186" fmla="*/ 696264 w 1171393"/>
                <a:gd name="connsiteY186" fmla="*/ 797020 h 1025243"/>
                <a:gd name="connsiteX187" fmla="*/ 680914 w 1171393"/>
                <a:gd name="connsiteY187" fmla="*/ 790949 h 1025243"/>
                <a:gd name="connsiteX188" fmla="*/ 663089 w 1171393"/>
                <a:gd name="connsiteY188" fmla="*/ 783757 h 1025243"/>
                <a:gd name="connsiteX189" fmla="*/ 643756 w 1171393"/>
                <a:gd name="connsiteY189" fmla="*/ 772467 h 1025243"/>
                <a:gd name="connsiteX190" fmla="*/ 633625 w 1171393"/>
                <a:gd name="connsiteY190" fmla="*/ 761950 h 1025243"/>
                <a:gd name="connsiteX191" fmla="*/ 621368 w 1171393"/>
                <a:gd name="connsiteY191" fmla="*/ 748107 h 1025243"/>
                <a:gd name="connsiteX192" fmla="*/ 646037 w 1171393"/>
                <a:gd name="connsiteY192" fmla="*/ 758122 h 1025243"/>
                <a:gd name="connsiteX193" fmla="*/ 673412 w 1171393"/>
                <a:gd name="connsiteY193" fmla="*/ 764502 h 1025243"/>
                <a:gd name="connsiteX194" fmla="*/ 704461 w 1171393"/>
                <a:gd name="connsiteY194" fmla="*/ 768059 h 1025243"/>
                <a:gd name="connsiteX195" fmla="*/ 724645 w 1171393"/>
                <a:gd name="connsiteY195" fmla="*/ 770379 h 1025243"/>
                <a:gd name="connsiteX196" fmla="*/ 727429 w 1171393"/>
                <a:gd name="connsiteY196" fmla="*/ 771616 h 1025243"/>
                <a:gd name="connsiteX197" fmla="*/ 741348 w 1171393"/>
                <a:gd name="connsiteY197" fmla="*/ 777455 h 1025243"/>
                <a:gd name="connsiteX198" fmla="*/ 767641 w 1171393"/>
                <a:gd name="connsiteY198" fmla="*/ 793540 h 1025243"/>
                <a:gd name="connsiteX199" fmla="*/ 795867 w 1171393"/>
                <a:gd name="connsiteY199" fmla="*/ 807691 h 1025243"/>
                <a:gd name="connsiteX200" fmla="*/ 824325 w 1171393"/>
                <a:gd name="connsiteY200" fmla="*/ 817048 h 1025243"/>
                <a:gd name="connsiteX201" fmla="*/ 838864 w 1171393"/>
                <a:gd name="connsiteY201" fmla="*/ 819562 h 1025243"/>
                <a:gd name="connsiteX202" fmla="*/ 853170 w 1171393"/>
                <a:gd name="connsiteY202" fmla="*/ 821302 h 1025243"/>
                <a:gd name="connsiteX203" fmla="*/ 880275 w 1171393"/>
                <a:gd name="connsiteY203" fmla="*/ 822384 h 1025243"/>
                <a:gd name="connsiteX204" fmla="*/ 907728 w 1171393"/>
                <a:gd name="connsiteY204" fmla="*/ 822036 h 1025243"/>
                <a:gd name="connsiteX205" fmla="*/ 920294 w 1171393"/>
                <a:gd name="connsiteY205" fmla="*/ 820374 h 1025243"/>
                <a:gd name="connsiteX206" fmla="*/ 937964 w 1171393"/>
                <a:gd name="connsiteY206" fmla="*/ 817899 h 1025243"/>
                <a:gd name="connsiteX207" fmla="*/ 996234 w 1171393"/>
                <a:gd name="connsiteY207" fmla="*/ 800499 h 1025243"/>
                <a:gd name="connsiteX208" fmla="*/ 1026161 w 1171393"/>
                <a:gd name="connsiteY208" fmla="*/ 791606 h 1025243"/>
                <a:gd name="connsiteX209" fmla="*/ 1056436 w 1171393"/>
                <a:gd name="connsiteY209" fmla="*/ 785458 h 1025243"/>
                <a:gd name="connsiteX210" fmla="*/ 1105387 w 1171393"/>
                <a:gd name="connsiteY210" fmla="*/ 764618 h 1025243"/>
                <a:gd name="connsiteX211" fmla="*/ 1121936 w 1171393"/>
                <a:gd name="connsiteY211" fmla="*/ 746522 h 1025243"/>
                <a:gd name="connsiteX212" fmla="*/ 1123792 w 1171393"/>
                <a:gd name="connsiteY212" fmla="*/ 744086 h 1025243"/>
                <a:gd name="connsiteX213" fmla="*/ 1129321 w 1171393"/>
                <a:gd name="connsiteY213" fmla="*/ 738363 h 1025243"/>
                <a:gd name="connsiteX214" fmla="*/ 1141656 w 1171393"/>
                <a:gd name="connsiteY214" fmla="*/ 730476 h 1025243"/>
                <a:gd name="connsiteX215" fmla="*/ 1149002 w 1171393"/>
                <a:gd name="connsiteY215" fmla="*/ 726493 h 1025243"/>
                <a:gd name="connsiteX216" fmla="*/ 1152173 w 1171393"/>
                <a:gd name="connsiteY216" fmla="*/ 724289 h 1025243"/>
                <a:gd name="connsiteX217" fmla="*/ 1144053 w 1171393"/>
                <a:gd name="connsiteY217" fmla="*/ 719843 h 1025243"/>
                <a:gd name="connsiteX218" fmla="*/ 1135431 w 1171393"/>
                <a:gd name="connsiteY218" fmla="*/ 712535 h 1025243"/>
                <a:gd name="connsiteX219" fmla="*/ 1119036 w 1171393"/>
                <a:gd name="connsiteY219" fmla="*/ 695096 h 1025243"/>
                <a:gd name="connsiteX220" fmla="*/ 1085088 w 1171393"/>
                <a:gd name="connsiteY220" fmla="*/ 657127 h 1025243"/>
                <a:gd name="connsiteX221" fmla="*/ 1067147 w 1171393"/>
                <a:gd name="connsiteY221" fmla="*/ 639418 h 1025243"/>
                <a:gd name="connsiteX222" fmla="*/ 1051100 w 1171393"/>
                <a:gd name="connsiteY222" fmla="*/ 625382 h 1025243"/>
                <a:gd name="connsiteX223" fmla="*/ 1029525 w 1171393"/>
                <a:gd name="connsiteY223" fmla="*/ 612738 h 1025243"/>
                <a:gd name="connsiteX224" fmla="*/ 1036214 w 1171393"/>
                <a:gd name="connsiteY224" fmla="*/ 605005 h 1025243"/>
                <a:gd name="connsiteX225" fmla="*/ 1043329 w 1171393"/>
                <a:gd name="connsiteY225" fmla="*/ 594063 h 1025243"/>
                <a:gd name="connsiteX226" fmla="*/ 1047698 w 1171393"/>
                <a:gd name="connsiteY226" fmla="*/ 585092 h 1025243"/>
                <a:gd name="connsiteX227" fmla="*/ 1047543 w 1171393"/>
                <a:gd name="connsiteY227" fmla="*/ 582192 h 1025243"/>
                <a:gd name="connsiteX228" fmla="*/ 1031188 w 1171393"/>
                <a:gd name="connsiteY228" fmla="*/ 579176 h 1025243"/>
                <a:gd name="connsiteX229" fmla="*/ 1020090 w 1171393"/>
                <a:gd name="connsiteY229" fmla="*/ 574652 h 1025243"/>
                <a:gd name="connsiteX230" fmla="*/ 1014252 w 1171393"/>
                <a:gd name="connsiteY230" fmla="*/ 573183 h 1025243"/>
                <a:gd name="connsiteX231" fmla="*/ 1013479 w 1171393"/>
                <a:gd name="connsiteY231" fmla="*/ 572874 h 1025243"/>
                <a:gd name="connsiteX232" fmla="*/ 1041047 w 1171393"/>
                <a:gd name="connsiteY232" fmla="*/ 563053 h 1025243"/>
                <a:gd name="connsiteX233" fmla="*/ 1057055 w 1171393"/>
                <a:gd name="connsiteY233" fmla="*/ 548476 h 1025243"/>
                <a:gd name="connsiteX234" fmla="*/ 1076813 w 1171393"/>
                <a:gd name="connsiteY234" fmla="*/ 530728 h 1025243"/>
                <a:gd name="connsiteX235" fmla="*/ 1092048 w 1171393"/>
                <a:gd name="connsiteY235" fmla="*/ 511975 h 1025243"/>
                <a:gd name="connsiteX236" fmla="*/ 1101289 w 1171393"/>
                <a:gd name="connsiteY236" fmla="*/ 495040 h 1025243"/>
                <a:gd name="connsiteX237" fmla="*/ 1091661 w 1171393"/>
                <a:gd name="connsiteY237" fmla="*/ 482164 h 1025243"/>
                <a:gd name="connsiteX238" fmla="*/ 1066489 w 1171393"/>
                <a:gd name="connsiteY238" fmla="*/ 469868 h 1025243"/>
                <a:gd name="connsiteX239" fmla="*/ 1048278 w 1171393"/>
                <a:gd name="connsiteY239" fmla="*/ 461052 h 1025243"/>
                <a:gd name="connsiteX240" fmla="*/ 1062236 w 1171393"/>
                <a:gd name="connsiteY240" fmla="*/ 460008 h 1025243"/>
                <a:gd name="connsiteX241" fmla="*/ 1085358 w 1171393"/>
                <a:gd name="connsiteY241" fmla="*/ 448641 h 1025243"/>
                <a:gd name="connsiteX242" fmla="*/ 1107901 w 1171393"/>
                <a:gd name="connsiteY242" fmla="*/ 430893 h 1025243"/>
                <a:gd name="connsiteX243" fmla="*/ 1129051 w 1171393"/>
                <a:gd name="connsiteY243" fmla="*/ 406688 h 1025243"/>
                <a:gd name="connsiteX244" fmla="*/ 1160757 w 1171393"/>
                <a:gd name="connsiteY244" fmla="*/ 353639 h 1025243"/>
                <a:gd name="connsiteX245" fmla="*/ 1168258 w 1171393"/>
                <a:gd name="connsiteY245" fmla="*/ 326998 h 1025243"/>
                <a:gd name="connsiteX246" fmla="*/ 1169225 w 1171393"/>
                <a:gd name="connsiteY246" fmla="*/ 314432 h 1025243"/>
                <a:gd name="connsiteX247" fmla="*/ 1171313 w 1171393"/>
                <a:gd name="connsiteY247" fmla="*/ 306466 h 1025243"/>
                <a:gd name="connsiteX248" fmla="*/ 1171313 w 1171393"/>
                <a:gd name="connsiteY248" fmla="*/ 306389 h 1025243"/>
                <a:gd name="connsiteX249" fmla="*/ 1171351 w 1171393"/>
                <a:gd name="connsiteY249" fmla="*/ 304456 h 1025243"/>
                <a:gd name="connsiteX250" fmla="*/ 1120544 w 1171393"/>
                <a:gd name="connsiteY250" fmla="*/ 313233 h 1025243"/>
                <a:gd name="connsiteX251" fmla="*/ 1131293 w 1171393"/>
                <a:gd name="connsiteY251" fmla="*/ 313310 h 1025243"/>
                <a:gd name="connsiteX252" fmla="*/ 1144594 w 1171393"/>
                <a:gd name="connsiteY252" fmla="*/ 313194 h 1025243"/>
                <a:gd name="connsiteX253" fmla="*/ 1148306 w 1171393"/>
                <a:gd name="connsiteY253" fmla="*/ 313426 h 1025243"/>
                <a:gd name="connsiteX254" fmla="*/ 1145406 w 1171393"/>
                <a:gd name="connsiteY254" fmla="*/ 315630 h 1025243"/>
                <a:gd name="connsiteX255" fmla="*/ 1136165 w 1171393"/>
                <a:gd name="connsiteY255" fmla="*/ 325181 h 1025243"/>
                <a:gd name="connsiteX256" fmla="*/ 1112695 w 1171393"/>
                <a:gd name="connsiteY256" fmla="*/ 345905 h 1025243"/>
                <a:gd name="connsiteX257" fmla="*/ 1057635 w 1171393"/>
                <a:gd name="connsiteY257" fmla="*/ 377418 h 1025243"/>
                <a:gd name="connsiteX258" fmla="*/ 1028945 w 1171393"/>
                <a:gd name="connsiteY258" fmla="*/ 391067 h 1025243"/>
                <a:gd name="connsiteX259" fmla="*/ 1001686 w 1171393"/>
                <a:gd name="connsiteY259" fmla="*/ 407152 h 1025243"/>
                <a:gd name="connsiteX260" fmla="*/ 975083 w 1171393"/>
                <a:gd name="connsiteY260" fmla="*/ 421884 h 1025243"/>
                <a:gd name="connsiteX261" fmla="*/ 959230 w 1171393"/>
                <a:gd name="connsiteY261" fmla="*/ 433600 h 1025243"/>
                <a:gd name="connsiteX262" fmla="*/ 942875 w 1171393"/>
                <a:gd name="connsiteY262" fmla="*/ 431241 h 1025243"/>
                <a:gd name="connsiteX263" fmla="*/ 917046 w 1171393"/>
                <a:gd name="connsiteY263" fmla="*/ 432904 h 1025243"/>
                <a:gd name="connsiteX264" fmla="*/ 890096 w 1171393"/>
                <a:gd name="connsiteY264" fmla="*/ 439477 h 1025243"/>
                <a:gd name="connsiteX265" fmla="*/ 889787 w 1171393"/>
                <a:gd name="connsiteY265" fmla="*/ 436615 h 1025243"/>
                <a:gd name="connsiteX266" fmla="*/ 899260 w 1171393"/>
                <a:gd name="connsiteY266" fmla="*/ 428921 h 1025243"/>
                <a:gd name="connsiteX267" fmla="*/ 917703 w 1171393"/>
                <a:gd name="connsiteY267" fmla="*/ 412256 h 1025243"/>
                <a:gd name="connsiteX268" fmla="*/ 948791 w 1171393"/>
                <a:gd name="connsiteY268" fmla="*/ 395475 h 1025243"/>
                <a:gd name="connsiteX269" fmla="*/ 975393 w 1171393"/>
                <a:gd name="connsiteY269" fmla="*/ 376026 h 1025243"/>
                <a:gd name="connsiteX270" fmla="*/ 988964 w 1171393"/>
                <a:gd name="connsiteY270" fmla="*/ 370149 h 1025243"/>
                <a:gd name="connsiteX271" fmla="*/ 1002884 w 1171393"/>
                <a:gd name="connsiteY271" fmla="*/ 362609 h 1025243"/>
                <a:gd name="connsiteX272" fmla="*/ 1067147 w 1171393"/>
                <a:gd name="connsiteY272" fmla="*/ 331599 h 1025243"/>
                <a:gd name="connsiteX273" fmla="*/ 1099278 w 1171393"/>
                <a:gd name="connsiteY273" fmla="*/ 318994 h 1025243"/>
                <a:gd name="connsiteX274" fmla="*/ 1120544 w 1171393"/>
                <a:gd name="connsiteY274" fmla="*/ 313272 h 1025243"/>
                <a:gd name="connsiteX275" fmla="*/ 551924 w 1171393"/>
                <a:gd name="connsiteY275" fmla="*/ 674681 h 1025243"/>
                <a:gd name="connsiteX276" fmla="*/ 551924 w 1171393"/>
                <a:gd name="connsiteY276" fmla="*/ 680713 h 1025243"/>
                <a:gd name="connsiteX277" fmla="*/ 553780 w 1171393"/>
                <a:gd name="connsiteY277" fmla="*/ 689219 h 1025243"/>
                <a:gd name="connsiteX278" fmla="*/ 547864 w 1171393"/>
                <a:gd name="connsiteY278" fmla="*/ 686629 h 1025243"/>
                <a:gd name="connsiteX279" fmla="*/ 545042 w 1171393"/>
                <a:gd name="connsiteY279" fmla="*/ 684541 h 1025243"/>
                <a:gd name="connsiteX280" fmla="*/ 543341 w 1171393"/>
                <a:gd name="connsiteY280" fmla="*/ 682685 h 1025243"/>
                <a:gd name="connsiteX281" fmla="*/ 532398 w 1171393"/>
                <a:gd name="connsiteY281" fmla="*/ 656817 h 1025243"/>
                <a:gd name="connsiteX282" fmla="*/ 539513 w 1171393"/>
                <a:gd name="connsiteY282" fmla="*/ 621167 h 1025243"/>
                <a:gd name="connsiteX283" fmla="*/ 560160 w 1171393"/>
                <a:gd name="connsiteY283" fmla="*/ 563323 h 1025243"/>
                <a:gd name="connsiteX284" fmla="*/ 600605 w 1171393"/>
                <a:gd name="connsiteY284" fmla="*/ 519476 h 1025243"/>
                <a:gd name="connsiteX285" fmla="*/ 615104 w 1171393"/>
                <a:gd name="connsiteY285" fmla="*/ 507374 h 1025243"/>
                <a:gd name="connsiteX286" fmla="*/ 600914 w 1171393"/>
                <a:gd name="connsiteY286" fmla="*/ 525740 h 1025243"/>
                <a:gd name="connsiteX287" fmla="*/ 575279 w 1171393"/>
                <a:gd name="connsiteY287" fmla="*/ 574227 h 1025243"/>
                <a:gd name="connsiteX288" fmla="*/ 558962 w 1171393"/>
                <a:gd name="connsiteY288" fmla="*/ 624145 h 1025243"/>
                <a:gd name="connsiteX289" fmla="*/ 551306 w 1171393"/>
                <a:gd name="connsiteY289" fmla="*/ 672748 h 1025243"/>
                <a:gd name="connsiteX290" fmla="*/ 552002 w 1171393"/>
                <a:gd name="connsiteY290" fmla="*/ 674681 h 1025243"/>
                <a:gd name="connsiteX291" fmla="*/ 522964 w 1171393"/>
                <a:gd name="connsiteY291" fmla="*/ 667528 h 1025243"/>
                <a:gd name="connsiteX292" fmla="*/ 531122 w 1171393"/>
                <a:gd name="connsiteY292" fmla="*/ 684425 h 1025243"/>
                <a:gd name="connsiteX293" fmla="*/ 516854 w 1171393"/>
                <a:gd name="connsiteY293" fmla="*/ 683458 h 1025243"/>
                <a:gd name="connsiteX294" fmla="*/ 514573 w 1171393"/>
                <a:gd name="connsiteY294" fmla="*/ 655773 h 1025243"/>
                <a:gd name="connsiteX295" fmla="*/ 513491 w 1171393"/>
                <a:gd name="connsiteY295" fmla="*/ 650205 h 1025243"/>
                <a:gd name="connsiteX296" fmla="*/ 519213 w 1171393"/>
                <a:gd name="connsiteY296" fmla="*/ 627006 h 1025243"/>
                <a:gd name="connsiteX297" fmla="*/ 525941 w 1171393"/>
                <a:gd name="connsiteY297" fmla="*/ 610457 h 1025243"/>
                <a:gd name="connsiteX298" fmla="*/ 533171 w 1171393"/>
                <a:gd name="connsiteY298" fmla="*/ 598432 h 1025243"/>
                <a:gd name="connsiteX299" fmla="*/ 533867 w 1171393"/>
                <a:gd name="connsiteY299" fmla="*/ 598200 h 1025243"/>
                <a:gd name="connsiteX300" fmla="*/ 529808 w 1171393"/>
                <a:gd name="connsiteY300" fmla="*/ 616141 h 1025243"/>
                <a:gd name="connsiteX301" fmla="*/ 522964 w 1171393"/>
                <a:gd name="connsiteY301" fmla="*/ 667528 h 1025243"/>
                <a:gd name="connsiteX302" fmla="*/ 272100 w 1171393"/>
                <a:gd name="connsiteY302" fmla="*/ 417205 h 1025243"/>
                <a:gd name="connsiteX303" fmla="*/ 271674 w 1171393"/>
                <a:gd name="connsiteY303" fmla="*/ 409279 h 1025243"/>
                <a:gd name="connsiteX304" fmla="*/ 272100 w 1171393"/>
                <a:gd name="connsiteY304" fmla="*/ 395359 h 1025243"/>
                <a:gd name="connsiteX305" fmla="*/ 275077 w 1171393"/>
                <a:gd name="connsiteY305" fmla="*/ 350004 h 1025243"/>
                <a:gd name="connsiteX306" fmla="*/ 279021 w 1171393"/>
                <a:gd name="connsiteY306" fmla="*/ 308670 h 1025243"/>
                <a:gd name="connsiteX307" fmla="*/ 280645 w 1171393"/>
                <a:gd name="connsiteY307" fmla="*/ 264359 h 1025243"/>
                <a:gd name="connsiteX308" fmla="*/ 281148 w 1171393"/>
                <a:gd name="connsiteY308" fmla="*/ 223142 h 1025243"/>
                <a:gd name="connsiteX309" fmla="*/ 279021 w 1171393"/>
                <a:gd name="connsiteY309" fmla="*/ 180880 h 1025243"/>
                <a:gd name="connsiteX310" fmla="*/ 277010 w 1171393"/>
                <a:gd name="connsiteY310" fmla="*/ 160774 h 1025243"/>
                <a:gd name="connsiteX311" fmla="*/ 272950 w 1171393"/>
                <a:gd name="connsiteY311" fmla="*/ 141247 h 1025243"/>
                <a:gd name="connsiteX312" fmla="*/ 272254 w 1171393"/>
                <a:gd name="connsiteY312" fmla="*/ 138541 h 1025243"/>
                <a:gd name="connsiteX313" fmla="*/ 284163 w 1171393"/>
                <a:gd name="connsiteY313" fmla="*/ 153040 h 1025243"/>
                <a:gd name="connsiteX314" fmla="*/ 290389 w 1171393"/>
                <a:gd name="connsiteY314" fmla="*/ 160155 h 1025243"/>
                <a:gd name="connsiteX315" fmla="*/ 296691 w 1171393"/>
                <a:gd name="connsiteY315" fmla="*/ 178753 h 1025243"/>
                <a:gd name="connsiteX316" fmla="*/ 304811 w 1171393"/>
                <a:gd name="connsiteY316" fmla="*/ 213978 h 1025243"/>
                <a:gd name="connsiteX317" fmla="*/ 311771 w 1171393"/>
                <a:gd name="connsiteY317" fmla="*/ 288680 h 1025243"/>
                <a:gd name="connsiteX318" fmla="*/ 299939 w 1171393"/>
                <a:gd name="connsiteY318" fmla="*/ 360676 h 1025243"/>
                <a:gd name="connsiteX319" fmla="*/ 290311 w 1171393"/>
                <a:gd name="connsiteY319" fmla="*/ 422038 h 1025243"/>
                <a:gd name="connsiteX320" fmla="*/ 287063 w 1171393"/>
                <a:gd name="connsiteY320" fmla="*/ 422077 h 1025243"/>
                <a:gd name="connsiteX321" fmla="*/ 276082 w 1171393"/>
                <a:gd name="connsiteY321" fmla="*/ 422696 h 1025243"/>
                <a:gd name="connsiteX322" fmla="*/ 273337 w 1171393"/>
                <a:gd name="connsiteY322" fmla="*/ 421420 h 1025243"/>
                <a:gd name="connsiteX323" fmla="*/ 272680 w 1171393"/>
                <a:gd name="connsiteY323" fmla="*/ 421497 h 1025243"/>
                <a:gd name="connsiteX324" fmla="*/ 272177 w 1171393"/>
                <a:gd name="connsiteY324" fmla="*/ 421342 h 1025243"/>
                <a:gd name="connsiteX325" fmla="*/ 273298 w 1171393"/>
                <a:gd name="connsiteY325" fmla="*/ 420840 h 1025243"/>
                <a:gd name="connsiteX326" fmla="*/ 272138 w 1171393"/>
                <a:gd name="connsiteY326" fmla="*/ 417205 h 1025243"/>
                <a:gd name="connsiteX327" fmla="*/ 318769 w 1171393"/>
                <a:gd name="connsiteY327" fmla="*/ 286824 h 1025243"/>
                <a:gd name="connsiteX328" fmla="*/ 311964 w 1171393"/>
                <a:gd name="connsiteY328" fmla="*/ 217458 h 1025243"/>
                <a:gd name="connsiteX329" fmla="*/ 303187 w 1171393"/>
                <a:gd name="connsiteY329" fmla="*/ 182040 h 1025243"/>
                <a:gd name="connsiteX330" fmla="*/ 299320 w 1171393"/>
                <a:gd name="connsiteY330" fmla="*/ 169860 h 1025243"/>
                <a:gd name="connsiteX331" fmla="*/ 302452 w 1171393"/>
                <a:gd name="connsiteY331" fmla="*/ 173456 h 1025243"/>
                <a:gd name="connsiteX332" fmla="*/ 322056 w 1171393"/>
                <a:gd name="connsiteY332" fmla="*/ 195650 h 1025243"/>
                <a:gd name="connsiteX333" fmla="*/ 327856 w 1171393"/>
                <a:gd name="connsiteY333" fmla="*/ 201953 h 1025243"/>
                <a:gd name="connsiteX334" fmla="*/ 331568 w 1171393"/>
                <a:gd name="connsiteY334" fmla="*/ 214132 h 1025243"/>
                <a:gd name="connsiteX335" fmla="*/ 337020 w 1171393"/>
                <a:gd name="connsiteY335" fmla="*/ 244601 h 1025243"/>
                <a:gd name="connsiteX336" fmla="*/ 338334 w 1171393"/>
                <a:gd name="connsiteY336" fmla="*/ 260918 h 1025243"/>
                <a:gd name="connsiteX337" fmla="*/ 341080 w 1171393"/>
                <a:gd name="connsiteY337" fmla="*/ 274335 h 1025243"/>
                <a:gd name="connsiteX338" fmla="*/ 341621 w 1171393"/>
                <a:gd name="connsiteY338" fmla="*/ 312576 h 1025243"/>
                <a:gd name="connsiteX339" fmla="*/ 336440 w 1171393"/>
                <a:gd name="connsiteY339" fmla="*/ 344629 h 1025243"/>
                <a:gd name="connsiteX340" fmla="*/ 332882 w 1171393"/>
                <a:gd name="connsiteY340" fmla="*/ 378539 h 1025243"/>
                <a:gd name="connsiteX341" fmla="*/ 329093 w 1171393"/>
                <a:gd name="connsiteY341" fmla="*/ 408505 h 1025243"/>
                <a:gd name="connsiteX342" fmla="*/ 329325 w 1171393"/>
                <a:gd name="connsiteY342" fmla="*/ 423005 h 1025243"/>
                <a:gd name="connsiteX343" fmla="*/ 329905 w 1171393"/>
                <a:gd name="connsiteY343" fmla="*/ 426872 h 1025243"/>
                <a:gd name="connsiteX344" fmla="*/ 316991 w 1171393"/>
                <a:gd name="connsiteY344" fmla="*/ 424397 h 1025243"/>
                <a:gd name="connsiteX345" fmla="*/ 297465 w 1171393"/>
                <a:gd name="connsiteY345" fmla="*/ 422077 h 1025243"/>
                <a:gd name="connsiteX346" fmla="*/ 318808 w 1171393"/>
                <a:gd name="connsiteY346" fmla="*/ 286863 h 1025243"/>
                <a:gd name="connsiteX347" fmla="*/ 326387 w 1171393"/>
                <a:gd name="connsiteY347" fmla="*/ 437621 h 1025243"/>
                <a:gd name="connsiteX348" fmla="*/ 355386 w 1171393"/>
                <a:gd name="connsiteY348" fmla="*/ 443382 h 1025243"/>
                <a:gd name="connsiteX349" fmla="*/ 384076 w 1171393"/>
                <a:gd name="connsiteY349" fmla="*/ 455716 h 1025243"/>
                <a:gd name="connsiteX350" fmla="*/ 412843 w 1171393"/>
                <a:gd name="connsiteY350" fmla="*/ 474005 h 1025243"/>
                <a:gd name="connsiteX351" fmla="*/ 433800 w 1171393"/>
                <a:gd name="connsiteY351" fmla="*/ 496741 h 1025243"/>
                <a:gd name="connsiteX352" fmla="*/ 448725 w 1171393"/>
                <a:gd name="connsiteY352" fmla="*/ 520791 h 1025243"/>
                <a:gd name="connsiteX353" fmla="*/ 463805 w 1171393"/>
                <a:gd name="connsiteY353" fmla="*/ 544222 h 1025243"/>
                <a:gd name="connsiteX354" fmla="*/ 471577 w 1171393"/>
                <a:gd name="connsiteY354" fmla="*/ 558142 h 1025243"/>
                <a:gd name="connsiteX355" fmla="*/ 479735 w 1171393"/>
                <a:gd name="connsiteY355" fmla="*/ 573222 h 1025243"/>
                <a:gd name="connsiteX356" fmla="*/ 498759 w 1171393"/>
                <a:gd name="connsiteY356" fmla="*/ 627663 h 1025243"/>
                <a:gd name="connsiteX357" fmla="*/ 502780 w 1171393"/>
                <a:gd name="connsiteY357" fmla="*/ 656469 h 1025243"/>
                <a:gd name="connsiteX358" fmla="*/ 505255 w 1171393"/>
                <a:gd name="connsiteY358" fmla="*/ 671781 h 1025243"/>
                <a:gd name="connsiteX359" fmla="*/ 505487 w 1171393"/>
                <a:gd name="connsiteY359" fmla="*/ 678625 h 1025243"/>
                <a:gd name="connsiteX360" fmla="*/ 505487 w 1171393"/>
                <a:gd name="connsiteY360" fmla="*/ 678895 h 1025243"/>
                <a:gd name="connsiteX361" fmla="*/ 494776 w 1171393"/>
                <a:gd name="connsiteY361" fmla="*/ 684618 h 1025243"/>
                <a:gd name="connsiteX362" fmla="*/ 488319 w 1171393"/>
                <a:gd name="connsiteY362" fmla="*/ 649896 h 1025243"/>
                <a:gd name="connsiteX363" fmla="*/ 480934 w 1171393"/>
                <a:gd name="connsiteY363" fmla="*/ 631452 h 1025243"/>
                <a:gd name="connsiteX364" fmla="*/ 470881 w 1171393"/>
                <a:gd name="connsiteY364" fmla="*/ 610457 h 1025243"/>
                <a:gd name="connsiteX365" fmla="*/ 423902 w 1171393"/>
                <a:gd name="connsiteY365" fmla="*/ 531733 h 1025243"/>
                <a:gd name="connsiteX366" fmla="*/ 364704 w 1171393"/>
                <a:gd name="connsiteY366" fmla="*/ 469675 h 1025243"/>
                <a:gd name="connsiteX367" fmla="*/ 348542 w 1171393"/>
                <a:gd name="connsiteY367" fmla="*/ 456528 h 1025243"/>
                <a:gd name="connsiteX368" fmla="*/ 331916 w 1171393"/>
                <a:gd name="connsiteY368" fmla="*/ 446630 h 1025243"/>
                <a:gd name="connsiteX369" fmla="*/ 314052 w 1171393"/>
                <a:gd name="connsiteY369" fmla="*/ 435649 h 1025243"/>
                <a:gd name="connsiteX370" fmla="*/ 312428 w 1171393"/>
                <a:gd name="connsiteY370" fmla="*/ 434992 h 1025243"/>
                <a:gd name="connsiteX371" fmla="*/ 326425 w 1171393"/>
                <a:gd name="connsiteY371" fmla="*/ 437621 h 1025243"/>
                <a:gd name="connsiteX372" fmla="*/ 398730 w 1171393"/>
                <a:gd name="connsiteY372" fmla="*/ 330748 h 1025243"/>
                <a:gd name="connsiteX373" fmla="*/ 398885 w 1171393"/>
                <a:gd name="connsiteY373" fmla="*/ 328583 h 1025243"/>
                <a:gd name="connsiteX374" fmla="*/ 401244 w 1171393"/>
                <a:gd name="connsiteY374" fmla="*/ 321391 h 1025243"/>
                <a:gd name="connsiteX375" fmla="*/ 409479 w 1171393"/>
                <a:gd name="connsiteY375" fmla="*/ 304224 h 1025243"/>
                <a:gd name="connsiteX376" fmla="*/ 429470 w 1171393"/>
                <a:gd name="connsiteY376" fmla="*/ 270700 h 1025243"/>
                <a:gd name="connsiteX377" fmla="*/ 481437 w 1171393"/>
                <a:gd name="connsiteY377" fmla="*/ 213552 h 1025243"/>
                <a:gd name="connsiteX378" fmla="*/ 543805 w 1171393"/>
                <a:gd name="connsiteY378" fmla="*/ 164099 h 1025243"/>
                <a:gd name="connsiteX379" fmla="*/ 550648 w 1171393"/>
                <a:gd name="connsiteY379" fmla="*/ 158763 h 1025243"/>
                <a:gd name="connsiteX380" fmla="*/ 535762 w 1171393"/>
                <a:gd name="connsiteY380" fmla="*/ 182504 h 1025243"/>
                <a:gd name="connsiteX381" fmla="*/ 531354 w 1171393"/>
                <a:gd name="connsiteY381" fmla="*/ 190469 h 1025243"/>
                <a:gd name="connsiteX382" fmla="*/ 524974 w 1171393"/>
                <a:gd name="connsiteY382" fmla="*/ 198782 h 1025243"/>
                <a:gd name="connsiteX383" fmla="*/ 511441 w 1171393"/>
                <a:gd name="connsiteY383" fmla="*/ 217148 h 1025243"/>
                <a:gd name="connsiteX384" fmla="*/ 459436 w 1171393"/>
                <a:gd name="connsiteY384" fmla="*/ 283267 h 1025243"/>
                <a:gd name="connsiteX385" fmla="*/ 434496 w 1171393"/>
                <a:gd name="connsiteY385" fmla="*/ 314780 h 1025243"/>
                <a:gd name="connsiteX386" fmla="*/ 416594 w 1171393"/>
                <a:gd name="connsiteY386" fmla="*/ 353677 h 1025243"/>
                <a:gd name="connsiteX387" fmla="*/ 407894 w 1171393"/>
                <a:gd name="connsiteY387" fmla="*/ 385577 h 1025243"/>
                <a:gd name="connsiteX388" fmla="*/ 406077 w 1171393"/>
                <a:gd name="connsiteY388" fmla="*/ 361178 h 1025243"/>
                <a:gd name="connsiteX389" fmla="*/ 401592 w 1171393"/>
                <a:gd name="connsiteY389" fmla="*/ 341227 h 1025243"/>
                <a:gd name="connsiteX390" fmla="*/ 398382 w 1171393"/>
                <a:gd name="connsiteY390" fmla="*/ 333068 h 1025243"/>
                <a:gd name="connsiteX391" fmla="*/ 398846 w 1171393"/>
                <a:gd name="connsiteY391" fmla="*/ 331135 h 1025243"/>
                <a:gd name="connsiteX392" fmla="*/ 398769 w 1171393"/>
                <a:gd name="connsiteY392" fmla="*/ 330748 h 1025243"/>
                <a:gd name="connsiteX393" fmla="*/ 888163 w 1171393"/>
                <a:gd name="connsiteY393" fmla="*/ 421652 h 1025243"/>
                <a:gd name="connsiteX394" fmla="*/ 888085 w 1171393"/>
                <a:gd name="connsiteY394" fmla="*/ 421768 h 1025243"/>
                <a:gd name="connsiteX395" fmla="*/ 879385 w 1171393"/>
                <a:gd name="connsiteY395" fmla="*/ 401468 h 1025243"/>
                <a:gd name="connsiteX396" fmla="*/ 864460 w 1171393"/>
                <a:gd name="connsiteY396" fmla="*/ 397795 h 1025243"/>
                <a:gd name="connsiteX397" fmla="*/ 874166 w 1171393"/>
                <a:gd name="connsiteY397" fmla="*/ 387123 h 1025243"/>
                <a:gd name="connsiteX398" fmla="*/ 891024 w 1171393"/>
                <a:gd name="connsiteY398" fmla="*/ 368796 h 1025243"/>
                <a:gd name="connsiteX399" fmla="*/ 908501 w 1171393"/>
                <a:gd name="connsiteY399" fmla="*/ 342542 h 1025243"/>
                <a:gd name="connsiteX400" fmla="*/ 937926 w 1171393"/>
                <a:gd name="connsiteY400" fmla="*/ 290807 h 1025243"/>
                <a:gd name="connsiteX401" fmla="*/ 943803 w 1171393"/>
                <a:gd name="connsiteY401" fmla="*/ 275186 h 1025243"/>
                <a:gd name="connsiteX402" fmla="*/ 943184 w 1171393"/>
                <a:gd name="connsiteY402" fmla="*/ 297728 h 1025243"/>
                <a:gd name="connsiteX403" fmla="*/ 937694 w 1171393"/>
                <a:gd name="connsiteY403" fmla="*/ 333068 h 1025243"/>
                <a:gd name="connsiteX404" fmla="*/ 931004 w 1171393"/>
                <a:gd name="connsiteY404" fmla="*/ 352865 h 1025243"/>
                <a:gd name="connsiteX405" fmla="*/ 923890 w 1171393"/>
                <a:gd name="connsiteY405" fmla="*/ 366862 h 1025243"/>
                <a:gd name="connsiteX406" fmla="*/ 910937 w 1171393"/>
                <a:gd name="connsiteY406" fmla="*/ 391918 h 1025243"/>
                <a:gd name="connsiteX407" fmla="*/ 902933 w 1171393"/>
                <a:gd name="connsiteY407" fmla="*/ 403363 h 1025243"/>
                <a:gd name="connsiteX408" fmla="*/ 888163 w 1171393"/>
                <a:gd name="connsiteY408" fmla="*/ 421652 h 1025243"/>
                <a:gd name="connsiteX409" fmla="*/ 888897 w 1171393"/>
                <a:gd name="connsiteY409" fmla="*/ 448525 h 1025243"/>
                <a:gd name="connsiteX410" fmla="*/ 911671 w 1171393"/>
                <a:gd name="connsiteY410" fmla="*/ 442415 h 1025243"/>
                <a:gd name="connsiteX411" fmla="*/ 891217 w 1171393"/>
                <a:gd name="connsiteY411" fmla="*/ 457727 h 1025243"/>
                <a:gd name="connsiteX412" fmla="*/ 883291 w 1171393"/>
                <a:gd name="connsiteY412" fmla="*/ 465537 h 1025243"/>
                <a:gd name="connsiteX413" fmla="*/ 887235 w 1171393"/>
                <a:gd name="connsiteY413" fmla="*/ 453938 h 1025243"/>
                <a:gd name="connsiteX414" fmla="*/ 888897 w 1171393"/>
                <a:gd name="connsiteY414" fmla="*/ 448525 h 1025243"/>
                <a:gd name="connsiteX415" fmla="*/ 865002 w 1171393"/>
                <a:gd name="connsiteY415" fmla="*/ 410207 h 1025243"/>
                <a:gd name="connsiteX416" fmla="*/ 866162 w 1171393"/>
                <a:gd name="connsiteY416" fmla="*/ 409279 h 1025243"/>
                <a:gd name="connsiteX417" fmla="*/ 872696 w 1171393"/>
                <a:gd name="connsiteY417" fmla="*/ 411676 h 1025243"/>
                <a:gd name="connsiteX418" fmla="*/ 876370 w 1171393"/>
                <a:gd name="connsiteY418" fmla="*/ 423237 h 1025243"/>
                <a:gd name="connsiteX419" fmla="*/ 877027 w 1171393"/>
                <a:gd name="connsiteY419" fmla="*/ 428380 h 1025243"/>
                <a:gd name="connsiteX420" fmla="*/ 872619 w 1171393"/>
                <a:gd name="connsiteY420" fmla="*/ 439283 h 1025243"/>
                <a:gd name="connsiteX421" fmla="*/ 861058 w 1171393"/>
                <a:gd name="connsiteY421" fmla="*/ 461980 h 1025243"/>
                <a:gd name="connsiteX422" fmla="*/ 844509 w 1171393"/>
                <a:gd name="connsiteY422" fmla="*/ 482898 h 1025243"/>
                <a:gd name="connsiteX423" fmla="*/ 834958 w 1171393"/>
                <a:gd name="connsiteY423" fmla="*/ 490129 h 1025243"/>
                <a:gd name="connsiteX424" fmla="*/ 831788 w 1171393"/>
                <a:gd name="connsiteY424" fmla="*/ 491946 h 1025243"/>
                <a:gd name="connsiteX425" fmla="*/ 812571 w 1171393"/>
                <a:gd name="connsiteY425" fmla="*/ 485837 h 1025243"/>
                <a:gd name="connsiteX426" fmla="*/ 784615 w 1171393"/>
                <a:gd name="connsiteY426" fmla="*/ 480540 h 1025243"/>
                <a:gd name="connsiteX427" fmla="*/ 784151 w 1171393"/>
                <a:gd name="connsiteY427" fmla="*/ 480424 h 1025243"/>
                <a:gd name="connsiteX428" fmla="*/ 795365 w 1171393"/>
                <a:gd name="connsiteY428" fmla="*/ 468708 h 1025243"/>
                <a:gd name="connsiteX429" fmla="*/ 819260 w 1171393"/>
                <a:gd name="connsiteY429" fmla="*/ 448602 h 1025243"/>
                <a:gd name="connsiteX430" fmla="*/ 840526 w 1171393"/>
                <a:gd name="connsiteY430" fmla="*/ 429462 h 1025243"/>
                <a:gd name="connsiteX431" fmla="*/ 853247 w 1171393"/>
                <a:gd name="connsiteY431" fmla="*/ 418249 h 1025243"/>
                <a:gd name="connsiteX432" fmla="*/ 864963 w 1171393"/>
                <a:gd name="connsiteY432" fmla="*/ 410168 h 1025243"/>
                <a:gd name="connsiteX433" fmla="*/ 878109 w 1171393"/>
                <a:gd name="connsiteY433" fmla="*/ 437427 h 1025243"/>
                <a:gd name="connsiteX434" fmla="*/ 872464 w 1171393"/>
                <a:gd name="connsiteY434" fmla="*/ 460163 h 1025243"/>
                <a:gd name="connsiteX435" fmla="*/ 863494 w 1171393"/>
                <a:gd name="connsiteY435" fmla="*/ 483788 h 1025243"/>
                <a:gd name="connsiteX436" fmla="*/ 860826 w 1171393"/>
                <a:gd name="connsiteY436" fmla="*/ 493764 h 1025243"/>
                <a:gd name="connsiteX437" fmla="*/ 857965 w 1171393"/>
                <a:gd name="connsiteY437" fmla="*/ 500685 h 1025243"/>
                <a:gd name="connsiteX438" fmla="*/ 839753 w 1171393"/>
                <a:gd name="connsiteY438" fmla="*/ 494576 h 1025243"/>
                <a:gd name="connsiteX439" fmla="*/ 841377 w 1171393"/>
                <a:gd name="connsiteY439" fmla="*/ 493570 h 1025243"/>
                <a:gd name="connsiteX440" fmla="*/ 850347 w 1171393"/>
                <a:gd name="connsiteY440" fmla="*/ 485721 h 1025243"/>
                <a:gd name="connsiteX441" fmla="*/ 865040 w 1171393"/>
                <a:gd name="connsiteY441" fmla="*/ 467007 h 1025243"/>
                <a:gd name="connsiteX442" fmla="*/ 875867 w 1171393"/>
                <a:gd name="connsiteY442" fmla="*/ 443807 h 1025243"/>
                <a:gd name="connsiteX443" fmla="*/ 878071 w 1171393"/>
                <a:gd name="connsiteY443" fmla="*/ 437389 h 1025243"/>
                <a:gd name="connsiteX444" fmla="*/ 844315 w 1171393"/>
                <a:gd name="connsiteY444" fmla="*/ 417785 h 1025243"/>
                <a:gd name="connsiteX445" fmla="*/ 820381 w 1171393"/>
                <a:gd name="connsiteY445" fmla="*/ 438819 h 1025243"/>
                <a:gd name="connsiteX446" fmla="*/ 794050 w 1171393"/>
                <a:gd name="connsiteY446" fmla="*/ 460279 h 1025243"/>
                <a:gd name="connsiteX447" fmla="*/ 775452 w 1171393"/>
                <a:gd name="connsiteY447" fmla="*/ 479032 h 1025243"/>
                <a:gd name="connsiteX448" fmla="*/ 754031 w 1171393"/>
                <a:gd name="connsiteY448" fmla="*/ 480347 h 1025243"/>
                <a:gd name="connsiteX449" fmla="*/ 736824 w 1171393"/>
                <a:gd name="connsiteY449" fmla="*/ 481932 h 1025243"/>
                <a:gd name="connsiteX450" fmla="*/ 742895 w 1171393"/>
                <a:gd name="connsiteY450" fmla="*/ 475475 h 1025243"/>
                <a:gd name="connsiteX451" fmla="*/ 767332 w 1171393"/>
                <a:gd name="connsiteY451" fmla="*/ 454208 h 1025243"/>
                <a:gd name="connsiteX452" fmla="*/ 791575 w 1171393"/>
                <a:gd name="connsiteY452" fmla="*/ 434760 h 1025243"/>
                <a:gd name="connsiteX453" fmla="*/ 806848 w 1171393"/>
                <a:gd name="connsiteY453" fmla="*/ 422812 h 1025243"/>
                <a:gd name="connsiteX454" fmla="*/ 816553 w 1171393"/>
                <a:gd name="connsiteY454" fmla="*/ 420646 h 1025243"/>
                <a:gd name="connsiteX455" fmla="*/ 844315 w 1171393"/>
                <a:gd name="connsiteY455" fmla="*/ 414924 h 1025243"/>
                <a:gd name="connsiteX456" fmla="*/ 850347 w 1171393"/>
                <a:gd name="connsiteY456" fmla="*/ 413648 h 1025243"/>
                <a:gd name="connsiteX457" fmla="*/ 844354 w 1171393"/>
                <a:gd name="connsiteY457" fmla="*/ 417747 h 1025243"/>
                <a:gd name="connsiteX458" fmla="*/ 794514 w 1171393"/>
                <a:gd name="connsiteY458" fmla="*/ 426176 h 1025243"/>
                <a:gd name="connsiteX459" fmla="*/ 767873 w 1171393"/>
                <a:gd name="connsiteY459" fmla="*/ 446282 h 1025243"/>
                <a:gd name="connsiteX460" fmla="*/ 727583 w 1171393"/>
                <a:gd name="connsiteY460" fmla="*/ 483169 h 1025243"/>
                <a:gd name="connsiteX461" fmla="*/ 726191 w 1171393"/>
                <a:gd name="connsiteY461" fmla="*/ 483401 h 1025243"/>
                <a:gd name="connsiteX462" fmla="*/ 696380 w 1171393"/>
                <a:gd name="connsiteY462" fmla="*/ 492642 h 1025243"/>
                <a:gd name="connsiteX463" fmla="*/ 666878 w 1171393"/>
                <a:gd name="connsiteY463" fmla="*/ 509075 h 1025243"/>
                <a:gd name="connsiteX464" fmla="*/ 683736 w 1171393"/>
                <a:gd name="connsiteY464" fmla="*/ 489124 h 1025243"/>
                <a:gd name="connsiteX465" fmla="*/ 715829 w 1171393"/>
                <a:gd name="connsiteY465" fmla="*/ 459119 h 1025243"/>
                <a:gd name="connsiteX466" fmla="*/ 756815 w 1171393"/>
                <a:gd name="connsiteY466" fmla="*/ 439438 h 1025243"/>
                <a:gd name="connsiteX467" fmla="*/ 785466 w 1171393"/>
                <a:gd name="connsiteY467" fmla="*/ 428380 h 1025243"/>
                <a:gd name="connsiteX468" fmla="*/ 795055 w 1171393"/>
                <a:gd name="connsiteY468" fmla="*/ 425712 h 1025243"/>
                <a:gd name="connsiteX469" fmla="*/ 794514 w 1171393"/>
                <a:gd name="connsiteY469" fmla="*/ 426098 h 1025243"/>
                <a:gd name="connsiteX470" fmla="*/ 684858 w 1171393"/>
                <a:gd name="connsiteY470" fmla="*/ 479496 h 1025243"/>
                <a:gd name="connsiteX471" fmla="*/ 661039 w 1171393"/>
                <a:gd name="connsiteY471" fmla="*/ 505634 h 1025243"/>
                <a:gd name="connsiteX472" fmla="*/ 652610 w 1171393"/>
                <a:gd name="connsiteY472" fmla="*/ 519167 h 1025243"/>
                <a:gd name="connsiteX473" fmla="*/ 652030 w 1171393"/>
                <a:gd name="connsiteY473" fmla="*/ 520288 h 1025243"/>
                <a:gd name="connsiteX474" fmla="*/ 643717 w 1171393"/>
                <a:gd name="connsiteY474" fmla="*/ 526745 h 1025243"/>
                <a:gd name="connsiteX475" fmla="*/ 620943 w 1171393"/>
                <a:gd name="connsiteY475" fmla="*/ 546542 h 1025243"/>
                <a:gd name="connsiteX476" fmla="*/ 599213 w 1171393"/>
                <a:gd name="connsiteY476" fmla="*/ 573570 h 1025243"/>
                <a:gd name="connsiteX477" fmla="*/ 580305 w 1171393"/>
                <a:gd name="connsiteY477" fmla="*/ 602646 h 1025243"/>
                <a:gd name="connsiteX478" fmla="*/ 571876 w 1171393"/>
                <a:gd name="connsiteY478" fmla="*/ 616643 h 1025243"/>
                <a:gd name="connsiteX479" fmla="*/ 565341 w 1171393"/>
                <a:gd name="connsiteY479" fmla="*/ 633192 h 1025243"/>
                <a:gd name="connsiteX480" fmla="*/ 561900 w 1171393"/>
                <a:gd name="connsiteY480" fmla="*/ 640036 h 1025243"/>
                <a:gd name="connsiteX481" fmla="*/ 565341 w 1171393"/>
                <a:gd name="connsiteY481" fmla="*/ 625730 h 1025243"/>
                <a:gd name="connsiteX482" fmla="*/ 567932 w 1171393"/>
                <a:gd name="connsiteY482" fmla="*/ 612893 h 1025243"/>
                <a:gd name="connsiteX483" fmla="*/ 571876 w 1171393"/>
                <a:gd name="connsiteY483" fmla="*/ 602144 h 1025243"/>
                <a:gd name="connsiteX484" fmla="*/ 581813 w 1171393"/>
                <a:gd name="connsiteY484" fmla="*/ 574768 h 1025243"/>
                <a:gd name="connsiteX485" fmla="*/ 605825 w 1171393"/>
                <a:gd name="connsiteY485" fmla="*/ 528408 h 1025243"/>
                <a:gd name="connsiteX486" fmla="*/ 619938 w 1171393"/>
                <a:gd name="connsiteY486" fmla="*/ 508418 h 1025243"/>
                <a:gd name="connsiteX487" fmla="*/ 628212 w 1171393"/>
                <a:gd name="connsiteY487" fmla="*/ 496586 h 1025243"/>
                <a:gd name="connsiteX488" fmla="*/ 646656 w 1171393"/>
                <a:gd name="connsiteY488" fmla="*/ 484793 h 1025243"/>
                <a:gd name="connsiteX489" fmla="*/ 701020 w 1171393"/>
                <a:gd name="connsiteY489" fmla="*/ 465228 h 1025243"/>
                <a:gd name="connsiteX490" fmla="*/ 701407 w 1171393"/>
                <a:gd name="connsiteY490" fmla="*/ 465073 h 1025243"/>
                <a:gd name="connsiteX491" fmla="*/ 684819 w 1171393"/>
                <a:gd name="connsiteY491" fmla="*/ 479457 h 1025243"/>
                <a:gd name="connsiteX492" fmla="*/ 574544 w 1171393"/>
                <a:gd name="connsiteY492" fmla="*/ 527094 h 1025243"/>
                <a:gd name="connsiteX493" fmla="*/ 567855 w 1171393"/>
                <a:gd name="connsiteY493" fmla="*/ 534169 h 1025243"/>
                <a:gd name="connsiteX494" fmla="*/ 561668 w 1171393"/>
                <a:gd name="connsiteY494" fmla="*/ 541593 h 1025243"/>
                <a:gd name="connsiteX495" fmla="*/ 564684 w 1171393"/>
                <a:gd name="connsiteY495" fmla="*/ 530071 h 1025243"/>
                <a:gd name="connsiteX496" fmla="*/ 571721 w 1171393"/>
                <a:gd name="connsiteY496" fmla="*/ 466001 h 1025243"/>
                <a:gd name="connsiteX497" fmla="*/ 571992 w 1171393"/>
                <a:gd name="connsiteY497" fmla="*/ 466079 h 1025243"/>
                <a:gd name="connsiteX498" fmla="*/ 593954 w 1171393"/>
                <a:gd name="connsiteY498" fmla="*/ 472768 h 1025243"/>
                <a:gd name="connsiteX499" fmla="*/ 593684 w 1171393"/>
                <a:gd name="connsiteY499" fmla="*/ 473309 h 1025243"/>
                <a:gd name="connsiteX500" fmla="*/ 583746 w 1171393"/>
                <a:gd name="connsiteY500" fmla="*/ 501574 h 1025243"/>
                <a:gd name="connsiteX501" fmla="*/ 578604 w 1171393"/>
                <a:gd name="connsiteY501" fmla="*/ 516538 h 1025243"/>
                <a:gd name="connsiteX502" fmla="*/ 574737 w 1171393"/>
                <a:gd name="connsiteY502" fmla="*/ 525663 h 1025243"/>
                <a:gd name="connsiteX503" fmla="*/ 574583 w 1171393"/>
                <a:gd name="connsiteY503" fmla="*/ 527094 h 1025243"/>
                <a:gd name="connsiteX504" fmla="*/ 525400 w 1171393"/>
                <a:gd name="connsiteY504" fmla="*/ 573840 h 1025243"/>
                <a:gd name="connsiteX505" fmla="*/ 527256 w 1171393"/>
                <a:gd name="connsiteY505" fmla="*/ 564135 h 1025243"/>
                <a:gd name="connsiteX506" fmla="*/ 527874 w 1171393"/>
                <a:gd name="connsiteY506" fmla="*/ 556054 h 1025243"/>
                <a:gd name="connsiteX507" fmla="*/ 532476 w 1171393"/>
                <a:gd name="connsiteY507" fmla="*/ 514334 h 1025243"/>
                <a:gd name="connsiteX508" fmla="*/ 530233 w 1171393"/>
                <a:gd name="connsiteY508" fmla="*/ 473348 h 1025243"/>
                <a:gd name="connsiteX509" fmla="*/ 522925 w 1171393"/>
                <a:gd name="connsiteY509" fmla="*/ 447481 h 1025243"/>
                <a:gd name="connsiteX510" fmla="*/ 537077 w 1171393"/>
                <a:gd name="connsiteY510" fmla="*/ 453976 h 1025243"/>
                <a:gd name="connsiteX511" fmla="*/ 539861 w 1171393"/>
                <a:gd name="connsiteY511" fmla="*/ 454982 h 1025243"/>
                <a:gd name="connsiteX512" fmla="*/ 542799 w 1171393"/>
                <a:gd name="connsiteY512" fmla="*/ 485876 h 1025243"/>
                <a:gd name="connsiteX513" fmla="*/ 538971 w 1171393"/>
                <a:gd name="connsiteY513" fmla="*/ 525469 h 1025243"/>
                <a:gd name="connsiteX514" fmla="*/ 532823 w 1171393"/>
                <a:gd name="connsiteY514" fmla="*/ 560771 h 1025243"/>
                <a:gd name="connsiteX515" fmla="*/ 528184 w 1171393"/>
                <a:gd name="connsiteY515" fmla="*/ 581806 h 1025243"/>
                <a:gd name="connsiteX516" fmla="*/ 526830 w 1171393"/>
                <a:gd name="connsiteY516" fmla="*/ 581148 h 1025243"/>
                <a:gd name="connsiteX517" fmla="*/ 525361 w 1171393"/>
                <a:gd name="connsiteY517" fmla="*/ 573879 h 1025243"/>
                <a:gd name="connsiteX518" fmla="*/ 504945 w 1171393"/>
                <a:gd name="connsiteY518" fmla="*/ 462870 h 1025243"/>
                <a:gd name="connsiteX519" fmla="*/ 498643 w 1171393"/>
                <a:gd name="connsiteY519" fmla="*/ 440714 h 1025243"/>
                <a:gd name="connsiteX520" fmla="*/ 495820 w 1171393"/>
                <a:gd name="connsiteY520" fmla="*/ 432517 h 1025243"/>
                <a:gd name="connsiteX521" fmla="*/ 504017 w 1171393"/>
                <a:gd name="connsiteY521" fmla="*/ 437118 h 1025243"/>
                <a:gd name="connsiteX522" fmla="*/ 507420 w 1171393"/>
                <a:gd name="connsiteY522" fmla="*/ 450148 h 1025243"/>
                <a:gd name="connsiteX523" fmla="*/ 511557 w 1171393"/>
                <a:gd name="connsiteY523" fmla="*/ 473735 h 1025243"/>
                <a:gd name="connsiteX524" fmla="*/ 513491 w 1171393"/>
                <a:gd name="connsiteY524" fmla="*/ 520752 h 1025243"/>
                <a:gd name="connsiteX525" fmla="*/ 515463 w 1171393"/>
                <a:gd name="connsiteY525" fmla="*/ 559611 h 1025243"/>
                <a:gd name="connsiteX526" fmla="*/ 513684 w 1171393"/>
                <a:gd name="connsiteY526" fmla="*/ 548360 h 1025243"/>
                <a:gd name="connsiteX527" fmla="*/ 510900 w 1171393"/>
                <a:gd name="connsiteY527" fmla="*/ 526088 h 1025243"/>
                <a:gd name="connsiteX528" fmla="*/ 511016 w 1171393"/>
                <a:gd name="connsiteY528" fmla="*/ 505325 h 1025243"/>
                <a:gd name="connsiteX529" fmla="*/ 504907 w 1171393"/>
                <a:gd name="connsiteY529" fmla="*/ 462908 h 1025243"/>
                <a:gd name="connsiteX530" fmla="*/ 497947 w 1171393"/>
                <a:gd name="connsiteY530" fmla="*/ 485760 h 1025243"/>
                <a:gd name="connsiteX531" fmla="*/ 490987 w 1171393"/>
                <a:gd name="connsiteY531" fmla="*/ 456644 h 1025243"/>
                <a:gd name="connsiteX532" fmla="*/ 483718 w 1171393"/>
                <a:gd name="connsiteY532" fmla="*/ 431550 h 1025243"/>
                <a:gd name="connsiteX533" fmla="*/ 480045 w 1171393"/>
                <a:gd name="connsiteY533" fmla="*/ 420685 h 1025243"/>
                <a:gd name="connsiteX534" fmla="*/ 489634 w 1171393"/>
                <a:gd name="connsiteY534" fmla="*/ 428573 h 1025243"/>
                <a:gd name="connsiteX535" fmla="*/ 500189 w 1171393"/>
                <a:gd name="connsiteY535" fmla="*/ 471067 h 1025243"/>
                <a:gd name="connsiteX536" fmla="*/ 504133 w 1171393"/>
                <a:gd name="connsiteY536" fmla="*/ 495736 h 1025243"/>
                <a:gd name="connsiteX537" fmla="*/ 504675 w 1171393"/>
                <a:gd name="connsiteY537" fmla="*/ 519244 h 1025243"/>
                <a:gd name="connsiteX538" fmla="*/ 504597 w 1171393"/>
                <a:gd name="connsiteY538" fmla="*/ 523691 h 1025243"/>
                <a:gd name="connsiteX539" fmla="*/ 497908 w 1171393"/>
                <a:gd name="connsiteY539" fmla="*/ 485798 h 1025243"/>
                <a:gd name="connsiteX540" fmla="*/ 503592 w 1171393"/>
                <a:gd name="connsiteY540" fmla="*/ 571018 h 1025243"/>
                <a:gd name="connsiteX541" fmla="*/ 499571 w 1171393"/>
                <a:gd name="connsiteY541" fmla="*/ 571173 h 1025243"/>
                <a:gd name="connsiteX542" fmla="*/ 492108 w 1171393"/>
                <a:gd name="connsiteY542" fmla="*/ 572642 h 1025243"/>
                <a:gd name="connsiteX543" fmla="*/ 491838 w 1171393"/>
                <a:gd name="connsiteY543" fmla="*/ 572023 h 1025243"/>
                <a:gd name="connsiteX544" fmla="*/ 477841 w 1171393"/>
                <a:gd name="connsiteY544" fmla="*/ 544802 h 1025243"/>
                <a:gd name="connsiteX545" fmla="*/ 461408 w 1171393"/>
                <a:gd name="connsiteY545" fmla="*/ 520288 h 1025243"/>
                <a:gd name="connsiteX546" fmla="*/ 460828 w 1171393"/>
                <a:gd name="connsiteY546" fmla="*/ 519090 h 1025243"/>
                <a:gd name="connsiteX547" fmla="*/ 459861 w 1171393"/>
                <a:gd name="connsiteY547" fmla="*/ 501806 h 1025243"/>
                <a:gd name="connsiteX548" fmla="*/ 463882 w 1171393"/>
                <a:gd name="connsiteY548" fmla="*/ 469907 h 1025243"/>
                <a:gd name="connsiteX549" fmla="*/ 471383 w 1171393"/>
                <a:gd name="connsiteY549" fmla="*/ 429540 h 1025243"/>
                <a:gd name="connsiteX550" fmla="*/ 471886 w 1171393"/>
                <a:gd name="connsiteY550" fmla="*/ 422773 h 1025243"/>
                <a:gd name="connsiteX551" fmla="*/ 478382 w 1171393"/>
                <a:gd name="connsiteY551" fmla="*/ 446553 h 1025243"/>
                <a:gd name="connsiteX552" fmla="*/ 483022 w 1171393"/>
                <a:gd name="connsiteY552" fmla="*/ 461400 h 1025243"/>
                <a:gd name="connsiteX553" fmla="*/ 487662 w 1171393"/>
                <a:gd name="connsiteY553" fmla="*/ 480578 h 1025243"/>
                <a:gd name="connsiteX554" fmla="*/ 500499 w 1171393"/>
                <a:gd name="connsiteY554" fmla="*/ 558103 h 1025243"/>
                <a:gd name="connsiteX555" fmla="*/ 503631 w 1171393"/>
                <a:gd name="connsiteY555" fmla="*/ 570979 h 1025243"/>
                <a:gd name="connsiteX556" fmla="*/ 510784 w 1171393"/>
                <a:gd name="connsiteY556" fmla="*/ 443459 h 1025243"/>
                <a:gd name="connsiteX557" fmla="*/ 509276 w 1171393"/>
                <a:gd name="connsiteY557" fmla="*/ 439902 h 1025243"/>
                <a:gd name="connsiteX558" fmla="*/ 518130 w 1171393"/>
                <a:gd name="connsiteY558" fmla="*/ 444813 h 1025243"/>
                <a:gd name="connsiteX559" fmla="*/ 519986 w 1171393"/>
                <a:gd name="connsiteY559" fmla="*/ 451463 h 1025243"/>
                <a:gd name="connsiteX560" fmla="*/ 524317 w 1171393"/>
                <a:gd name="connsiteY560" fmla="*/ 473425 h 1025243"/>
                <a:gd name="connsiteX561" fmla="*/ 525670 w 1171393"/>
                <a:gd name="connsiteY561" fmla="*/ 519631 h 1025243"/>
                <a:gd name="connsiteX562" fmla="*/ 522732 w 1171393"/>
                <a:gd name="connsiteY562" fmla="*/ 542212 h 1025243"/>
                <a:gd name="connsiteX563" fmla="*/ 521997 w 1171393"/>
                <a:gd name="connsiteY563" fmla="*/ 549210 h 1025243"/>
                <a:gd name="connsiteX564" fmla="*/ 519870 w 1171393"/>
                <a:gd name="connsiteY564" fmla="*/ 517814 h 1025243"/>
                <a:gd name="connsiteX565" fmla="*/ 517434 w 1171393"/>
                <a:gd name="connsiteY565" fmla="*/ 473580 h 1025243"/>
                <a:gd name="connsiteX566" fmla="*/ 513452 w 1171393"/>
                <a:gd name="connsiteY566" fmla="*/ 453976 h 1025243"/>
                <a:gd name="connsiteX567" fmla="*/ 510784 w 1171393"/>
                <a:gd name="connsiteY567" fmla="*/ 443459 h 1025243"/>
                <a:gd name="connsiteX568" fmla="*/ 539822 w 1171393"/>
                <a:gd name="connsiteY568" fmla="*/ 559766 h 1025243"/>
                <a:gd name="connsiteX569" fmla="*/ 545854 w 1171393"/>
                <a:gd name="connsiteY569" fmla="*/ 521951 h 1025243"/>
                <a:gd name="connsiteX570" fmla="*/ 548251 w 1171393"/>
                <a:gd name="connsiteY570" fmla="*/ 485798 h 1025243"/>
                <a:gd name="connsiteX571" fmla="*/ 542606 w 1171393"/>
                <a:gd name="connsiteY571" fmla="*/ 455987 h 1025243"/>
                <a:gd name="connsiteX572" fmla="*/ 567816 w 1171393"/>
                <a:gd name="connsiteY572" fmla="*/ 464764 h 1025243"/>
                <a:gd name="connsiteX573" fmla="*/ 567623 w 1171393"/>
                <a:gd name="connsiteY573" fmla="*/ 476287 h 1025243"/>
                <a:gd name="connsiteX574" fmla="*/ 565032 w 1171393"/>
                <a:gd name="connsiteY574" fmla="*/ 495774 h 1025243"/>
                <a:gd name="connsiteX575" fmla="*/ 557918 w 1171393"/>
                <a:gd name="connsiteY575" fmla="*/ 528369 h 1025243"/>
                <a:gd name="connsiteX576" fmla="*/ 553780 w 1171393"/>
                <a:gd name="connsiteY576" fmla="*/ 543062 h 1025243"/>
                <a:gd name="connsiteX577" fmla="*/ 546086 w 1171393"/>
                <a:gd name="connsiteY577" fmla="*/ 558258 h 1025243"/>
                <a:gd name="connsiteX578" fmla="*/ 535066 w 1171393"/>
                <a:gd name="connsiteY578" fmla="*/ 580336 h 1025243"/>
                <a:gd name="connsiteX579" fmla="*/ 539745 w 1171393"/>
                <a:gd name="connsiteY579" fmla="*/ 559766 h 1025243"/>
                <a:gd name="connsiteX580" fmla="*/ 589933 w 1171393"/>
                <a:gd name="connsiteY580" fmla="*/ 503198 h 1025243"/>
                <a:gd name="connsiteX581" fmla="*/ 595114 w 1171393"/>
                <a:gd name="connsiteY581" fmla="*/ 487306 h 1025243"/>
                <a:gd name="connsiteX582" fmla="*/ 596931 w 1171393"/>
                <a:gd name="connsiteY582" fmla="*/ 473735 h 1025243"/>
                <a:gd name="connsiteX583" fmla="*/ 596854 w 1171393"/>
                <a:gd name="connsiteY583" fmla="*/ 473541 h 1025243"/>
                <a:gd name="connsiteX584" fmla="*/ 609498 w 1171393"/>
                <a:gd name="connsiteY584" fmla="*/ 475513 h 1025243"/>
                <a:gd name="connsiteX585" fmla="*/ 619319 w 1171393"/>
                <a:gd name="connsiteY585" fmla="*/ 476325 h 1025243"/>
                <a:gd name="connsiteX586" fmla="*/ 597859 w 1171393"/>
                <a:gd name="connsiteY586" fmla="*/ 506678 h 1025243"/>
                <a:gd name="connsiteX587" fmla="*/ 588580 w 1171393"/>
                <a:gd name="connsiteY587" fmla="*/ 514488 h 1025243"/>
                <a:gd name="connsiteX588" fmla="*/ 585177 w 1171393"/>
                <a:gd name="connsiteY588" fmla="*/ 517311 h 1025243"/>
                <a:gd name="connsiteX589" fmla="*/ 589894 w 1171393"/>
                <a:gd name="connsiteY589" fmla="*/ 503237 h 1025243"/>
                <a:gd name="connsiteX590" fmla="*/ 612436 w 1171393"/>
                <a:gd name="connsiteY590" fmla="*/ 491830 h 1025243"/>
                <a:gd name="connsiteX591" fmla="*/ 623534 w 1171393"/>
                <a:gd name="connsiteY591" fmla="*/ 476751 h 1025243"/>
                <a:gd name="connsiteX592" fmla="*/ 623534 w 1171393"/>
                <a:gd name="connsiteY592" fmla="*/ 476673 h 1025243"/>
                <a:gd name="connsiteX593" fmla="*/ 635017 w 1171393"/>
                <a:gd name="connsiteY593" fmla="*/ 477795 h 1025243"/>
                <a:gd name="connsiteX594" fmla="*/ 634669 w 1171393"/>
                <a:gd name="connsiteY594" fmla="*/ 477949 h 1025243"/>
                <a:gd name="connsiteX595" fmla="*/ 611238 w 1171393"/>
                <a:gd name="connsiteY595" fmla="*/ 495465 h 1025243"/>
                <a:gd name="connsiteX596" fmla="*/ 609189 w 1171393"/>
                <a:gd name="connsiteY596" fmla="*/ 497050 h 1025243"/>
                <a:gd name="connsiteX597" fmla="*/ 612398 w 1171393"/>
                <a:gd name="connsiteY597" fmla="*/ 491830 h 1025243"/>
                <a:gd name="connsiteX598" fmla="*/ 677782 w 1171393"/>
                <a:gd name="connsiteY598" fmla="*/ 456567 h 1025243"/>
                <a:gd name="connsiteX599" fmla="*/ 668811 w 1171393"/>
                <a:gd name="connsiteY599" fmla="*/ 458578 h 1025243"/>
                <a:gd name="connsiteX600" fmla="*/ 638188 w 1171393"/>
                <a:gd name="connsiteY600" fmla="*/ 465151 h 1025243"/>
                <a:gd name="connsiteX601" fmla="*/ 635713 w 1171393"/>
                <a:gd name="connsiteY601" fmla="*/ 468012 h 1025243"/>
                <a:gd name="connsiteX602" fmla="*/ 634321 w 1171393"/>
                <a:gd name="connsiteY602" fmla="*/ 468089 h 1025243"/>
                <a:gd name="connsiteX603" fmla="*/ 611199 w 1171393"/>
                <a:gd name="connsiteY603" fmla="*/ 465847 h 1025243"/>
                <a:gd name="connsiteX604" fmla="*/ 584481 w 1171393"/>
                <a:gd name="connsiteY604" fmla="*/ 459931 h 1025243"/>
                <a:gd name="connsiteX605" fmla="*/ 556680 w 1171393"/>
                <a:gd name="connsiteY605" fmla="*/ 451424 h 1025243"/>
                <a:gd name="connsiteX606" fmla="*/ 530890 w 1171393"/>
                <a:gd name="connsiteY606" fmla="*/ 441642 h 1025243"/>
                <a:gd name="connsiteX607" fmla="*/ 507536 w 1171393"/>
                <a:gd name="connsiteY607" fmla="*/ 429114 h 1025243"/>
                <a:gd name="connsiteX608" fmla="*/ 485226 w 1171393"/>
                <a:gd name="connsiteY608" fmla="*/ 414344 h 1025243"/>
                <a:gd name="connsiteX609" fmla="*/ 476487 w 1171393"/>
                <a:gd name="connsiteY609" fmla="*/ 403866 h 1025243"/>
                <a:gd name="connsiteX610" fmla="*/ 476062 w 1171393"/>
                <a:gd name="connsiteY610" fmla="*/ 403131 h 1025243"/>
                <a:gd name="connsiteX611" fmla="*/ 475714 w 1171393"/>
                <a:gd name="connsiteY611" fmla="*/ 401623 h 1025243"/>
                <a:gd name="connsiteX612" fmla="*/ 475753 w 1171393"/>
                <a:gd name="connsiteY612" fmla="*/ 400966 h 1025243"/>
                <a:gd name="connsiteX613" fmla="*/ 475405 w 1171393"/>
                <a:gd name="connsiteY613" fmla="*/ 399342 h 1025243"/>
                <a:gd name="connsiteX614" fmla="*/ 475559 w 1171393"/>
                <a:gd name="connsiteY614" fmla="*/ 396364 h 1025243"/>
                <a:gd name="connsiteX615" fmla="*/ 487855 w 1171393"/>
                <a:gd name="connsiteY615" fmla="*/ 388090 h 1025243"/>
                <a:gd name="connsiteX616" fmla="*/ 518208 w 1171393"/>
                <a:gd name="connsiteY616" fmla="*/ 383527 h 1025243"/>
                <a:gd name="connsiteX617" fmla="*/ 546743 w 1171393"/>
                <a:gd name="connsiteY617" fmla="*/ 383605 h 1025243"/>
                <a:gd name="connsiteX618" fmla="*/ 552272 w 1171393"/>
                <a:gd name="connsiteY618" fmla="*/ 385770 h 1025243"/>
                <a:gd name="connsiteX619" fmla="*/ 555830 w 1171393"/>
                <a:gd name="connsiteY619" fmla="*/ 383914 h 1025243"/>
                <a:gd name="connsiteX620" fmla="*/ 584984 w 1171393"/>
                <a:gd name="connsiteY620" fmla="*/ 386891 h 1025243"/>
                <a:gd name="connsiteX621" fmla="*/ 644258 w 1171393"/>
                <a:gd name="connsiteY621" fmla="*/ 407655 h 1025243"/>
                <a:gd name="connsiteX622" fmla="*/ 670319 w 1171393"/>
                <a:gd name="connsiteY622" fmla="*/ 424049 h 1025243"/>
                <a:gd name="connsiteX623" fmla="*/ 681571 w 1171393"/>
                <a:gd name="connsiteY623" fmla="*/ 451579 h 1025243"/>
                <a:gd name="connsiteX624" fmla="*/ 677782 w 1171393"/>
                <a:gd name="connsiteY624" fmla="*/ 456528 h 1025243"/>
                <a:gd name="connsiteX625" fmla="*/ 558459 w 1171393"/>
                <a:gd name="connsiteY625" fmla="*/ 367172 h 1025243"/>
                <a:gd name="connsiteX626" fmla="*/ 552736 w 1171393"/>
                <a:gd name="connsiteY626" fmla="*/ 371618 h 1025243"/>
                <a:gd name="connsiteX627" fmla="*/ 551847 w 1171393"/>
                <a:gd name="connsiteY627" fmla="*/ 372894 h 1025243"/>
                <a:gd name="connsiteX628" fmla="*/ 545738 w 1171393"/>
                <a:gd name="connsiteY628" fmla="*/ 372740 h 1025243"/>
                <a:gd name="connsiteX629" fmla="*/ 518053 w 1171393"/>
                <a:gd name="connsiteY629" fmla="*/ 373977 h 1025243"/>
                <a:gd name="connsiteX630" fmla="*/ 490716 w 1171393"/>
                <a:gd name="connsiteY630" fmla="*/ 378191 h 1025243"/>
                <a:gd name="connsiteX631" fmla="*/ 494970 w 1171393"/>
                <a:gd name="connsiteY631" fmla="*/ 371850 h 1025243"/>
                <a:gd name="connsiteX632" fmla="*/ 509276 w 1171393"/>
                <a:gd name="connsiteY632" fmla="*/ 356113 h 1025243"/>
                <a:gd name="connsiteX633" fmla="*/ 521378 w 1171393"/>
                <a:gd name="connsiteY633" fmla="*/ 341923 h 1025243"/>
                <a:gd name="connsiteX634" fmla="*/ 530774 w 1171393"/>
                <a:gd name="connsiteY634" fmla="*/ 330787 h 1025243"/>
                <a:gd name="connsiteX635" fmla="*/ 541717 w 1171393"/>
                <a:gd name="connsiteY635" fmla="*/ 314857 h 1025243"/>
                <a:gd name="connsiteX636" fmla="*/ 562558 w 1171393"/>
                <a:gd name="connsiteY636" fmla="*/ 283615 h 1025243"/>
                <a:gd name="connsiteX637" fmla="*/ 581272 w 1171393"/>
                <a:gd name="connsiteY637" fmla="*/ 246766 h 1025243"/>
                <a:gd name="connsiteX638" fmla="*/ 594070 w 1171393"/>
                <a:gd name="connsiteY638" fmla="*/ 211503 h 1025243"/>
                <a:gd name="connsiteX639" fmla="*/ 600798 w 1171393"/>
                <a:gd name="connsiteY639" fmla="*/ 181576 h 1025243"/>
                <a:gd name="connsiteX640" fmla="*/ 602345 w 1171393"/>
                <a:gd name="connsiteY640" fmla="*/ 168855 h 1025243"/>
                <a:gd name="connsiteX641" fmla="*/ 603273 w 1171393"/>
                <a:gd name="connsiteY641" fmla="*/ 169976 h 1025243"/>
                <a:gd name="connsiteX642" fmla="*/ 603505 w 1171393"/>
                <a:gd name="connsiteY642" fmla="*/ 170169 h 1025243"/>
                <a:gd name="connsiteX643" fmla="*/ 607719 w 1171393"/>
                <a:gd name="connsiteY643" fmla="*/ 188265 h 1025243"/>
                <a:gd name="connsiteX644" fmla="*/ 610928 w 1171393"/>
                <a:gd name="connsiteY644" fmla="*/ 225925 h 1025243"/>
                <a:gd name="connsiteX645" fmla="*/ 606869 w 1171393"/>
                <a:gd name="connsiteY645" fmla="*/ 265829 h 1025243"/>
                <a:gd name="connsiteX646" fmla="*/ 583824 w 1171393"/>
                <a:gd name="connsiteY646" fmla="*/ 332295 h 1025243"/>
                <a:gd name="connsiteX647" fmla="*/ 568899 w 1171393"/>
                <a:gd name="connsiteY647" fmla="*/ 355649 h 1025243"/>
                <a:gd name="connsiteX648" fmla="*/ 558536 w 1171393"/>
                <a:gd name="connsiteY648" fmla="*/ 367210 h 1025243"/>
                <a:gd name="connsiteX649" fmla="*/ 598439 w 1171393"/>
                <a:gd name="connsiteY649" fmla="*/ 159420 h 1025243"/>
                <a:gd name="connsiteX650" fmla="*/ 598091 w 1171393"/>
                <a:gd name="connsiteY650" fmla="*/ 165027 h 1025243"/>
                <a:gd name="connsiteX651" fmla="*/ 595810 w 1171393"/>
                <a:gd name="connsiteY651" fmla="*/ 176588 h 1025243"/>
                <a:gd name="connsiteX652" fmla="*/ 592330 w 1171393"/>
                <a:gd name="connsiteY652" fmla="*/ 191900 h 1025243"/>
                <a:gd name="connsiteX653" fmla="*/ 588541 w 1171393"/>
                <a:gd name="connsiteY653" fmla="*/ 206786 h 1025243"/>
                <a:gd name="connsiteX654" fmla="*/ 583514 w 1171393"/>
                <a:gd name="connsiteY654" fmla="*/ 222136 h 1025243"/>
                <a:gd name="connsiteX655" fmla="*/ 576748 w 1171393"/>
                <a:gd name="connsiteY655" fmla="*/ 239420 h 1025243"/>
                <a:gd name="connsiteX656" fmla="*/ 558884 w 1171393"/>
                <a:gd name="connsiteY656" fmla="*/ 275959 h 1025243"/>
                <a:gd name="connsiteX657" fmla="*/ 549411 w 1171393"/>
                <a:gd name="connsiteY657" fmla="*/ 290304 h 1025243"/>
                <a:gd name="connsiteX658" fmla="*/ 538005 w 1171393"/>
                <a:gd name="connsiteY658" fmla="*/ 308013 h 1025243"/>
                <a:gd name="connsiteX659" fmla="*/ 529034 w 1171393"/>
                <a:gd name="connsiteY659" fmla="*/ 320231 h 1025243"/>
                <a:gd name="connsiteX660" fmla="*/ 524433 w 1171393"/>
                <a:gd name="connsiteY660" fmla="*/ 327269 h 1025243"/>
                <a:gd name="connsiteX661" fmla="*/ 518749 w 1171393"/>
                <a:gd name="connsiteY661" fmla="*/ 332488 h 1025243"/>
                <a:gd name="connsiteX662" fmla="*/ 509392 w 1171393"/>
                <a:gd name="connsiteY662" fmla="*/ 345132 h 1025243"/>
                <a:gd name="connsiteX663" fmla="*/ 495124 w 1171393"/>
                <a:gd name="connsiteY663" fmla="*/ 361101 h 1025243"/>
                <a:gd name="connsiteX664" fmla="*/ 485651 w 1171393"/>
                <a:gd name="connsiteY664" fmla="*/ 372082 h 1025243"/>
                <a:gd name="connsiteX665" fmla="*/ 480161 w 1171393"/>
                <a:gd name="connsiteY665" fmla="*/ 382290 h 1025243"/>
                <a:gd name="connsiteX666" fmla="*/ 475714 w 1171393"/>
                <a:gd name="connsiteY666" fmla="*/ 384610 h 1025243"/>
                <a:gd name="connsiteX667" fmla="*/ 473239 w 1171393"/>
                <a:gd name="connsiteY667" fmla="*/ 386427 h 1025243"/>
                <a:gd name="connsiteX668" fmla="*/ 464849 w 1171393"/>
                <a:gd name="connsiteY668" fmla="*/ 392382 h 1025243"/>
                <a:gd name="connsiteX669" fmla="*/ 466782 w 1171393"/>
                <a:gd name="connsiteY669" fmla="*/ 411715 h 1025243"/>
                <a:gd name="connsiteX670" fmla="*/ 467208 w 1171393"/>
                <a:gd name="connsiteY670" fmla="*/ 412565 h 1025243"/>
                <a:gd name="connsiteX671" fmla="*/ 466550 w 1171393"/>
                <a:gd name="connsiteY671" fmla="*/ 422348 h 1025243"/>
                <a:gd name="connsiteX672" fmla="*/ 462606 w 1171393"/>
                <a:gd name="connsiteY672" fmla="*/ 444851 h 1025243"/>
                <a:gd name="connsiteX673" fmla="*/ 457038 w 1171393"/>
                <a:gd name="connsiteY673" fmla="*/ 470796 h 1025243"/>
                <a:gd name="connsiteX674" fmla="*/ 452747 w 1171393"/>
                <a:gd name="connsiteY674" fmla="*/ 503546 h 1025243"/>
                <a:gd name="connsiteX675" fmla="*/ 447449 w 1171393"/>
                <a:gd name="connsiteY675" fmla="*/ 495233 h 1025243"/>
                <a:gd name="connsiteX676" fmla="*/ 418759 w 1171393"/>
                <a:gd name="connsiteY676" fmla="*/ 464030 h 1025243"/>
                <a:gd name="connsiteX677" fmla="*/ 420345 w 1171393"/>
                <a:gd name="connsiteY677" fmla="*/ 442918 h 1025243"/>
                <a:gd name="connsiteX678" fmla="*/ 437667 w 1171393"/>
                <a:gd name="connsiteY678" fmla="*/ 388477 h 1025243"/>
                <a:gd name="connsiteX679" fmla="*/ 495202 w 1171393"/>
                <a:gd name="connsiteY679" fmla="*/ 291619 h 1025243"/>
                <a:gd name="connsiteX680" fmla="*/ 559039 w 1171393"/>
                <a:gd name="connsiteY680" fmla="*/ 203461 h 1025243"/>
                <a:gd name="connsiteX681" fmla="*/ 570561 w 1171393"/>
                <a:gd name="connsiteY681" fmla="*/ 179526 h 1025243"/>
                <a:gd name="connsiteX682" fmla="*/ 582316 w 1171393"/>
                <a:gd name="connsiteY682" fmla="*/ 155399 h 1025243"/>
                <a:gd name="connsiteX683" fmla="*/ 586298 w 1171393"/>
                <a:gd name="connsiteY683" fmla="*/ 140242 h 1025243"/>
                <a:gd name="connsiteX684" fmla="*/ 587729 w 1171393"/>
                <a:gd name="connsiteY684" fmla="*/ 127792 h 1025243"/>
                <a:gd name="connsiteX685" fmla="*/ 591441 w 1171393"/>
                <a:gd name="connsiteY685" fmla="*/ 136105 h 1025243"/>
                <a:gd name="connsiteX686" fmla="*/ 598555 w 1171393"/>
                <a:gd name="connsiteY686" fmla="*/ 153582 h 1025243"/>
                <a:gd name="connsiteX687" fmla="*/ 599367 w 1171393"/>
                <a:gd name="connsiteY687" fmla="*/ 156018 h 1025243"/>
                <a:gd name="connsiteX688" fmla="*/ 598401 w 1171393"/>
                <a:gd name="connsiteY688" fmla="*/ 159343 h 1025243"/>
                <a:gd name="connsiteX689" fmla="*/ 580730 w 1171393"/>
                <a:gd name="connsiteY689" fmla="*/ 143374 h 1025243"/>
                <a:gd name="connsiteX690" fmla="*/ 568705 w 1171393"/>
                <a:gd name="connsiteY690" fmla="*/ 170633 h 1025243"/>
                <a:gd name="connsiteX691" fmla="*/ 554902 w 1171393"/>
                <a:gd name="connsiteY691" fmla="*/ 198395 h 1025243"/>
                <a:gd name="connsiteX692" fmla="*/ 536806 w 1171393"/>
                <a:gd name="connsiteY692" fmla="*/ 223258 h 1025243"/>
                <a:gd name="connsiteX693" fmla="*/ 520644 w 1171393"/>
                <a:gd name="connsiteY693" fmla="*/ 246844 h 1025243"/>
                <a:gd name="connsiteX694" fmla="*/ 483873 w 1171393"/>
                <a:gd name="connsiteY694" fmla="*/ 296916 h 1025243"/>
                <a:gd name="connsiteX695" fmla="*/ 449769 w 1171393"/>
                <a:gd name="connsiteY695" fmla="*/ 351241 h 1025243"/>
                <a:gd name="connsiteX696" fmla="*/ 423786 w 1171393"/>
                <a:gd name="connsiteY696" fmla="*/ 405103 h 1025243"/>
                <a:gd name="connsiteX697" fmla="*/ 414699 w 1171393"/>
                <a:gd name="connsiteY697" fmla="*/ 435958 h 1025243"/>
                <a:gd name="connsiteX698" fmla="*/ 412921 w 1171393"/>
                <a:gd name="connsiteY698" fmla="*/ 452043 h 1025243"/>
                <a:gd name="connsiteX699" fmla="*/ 412379 w 1171393"/>
                <a:gd name="connsiteY699" fmla="*/ 459080 h 1025243"/>
                <a:gd name="connsiteX700" fmla="*/ 406889 w 1171393"/>
                <a:gd name="connsiteY700" fmla="*/ 455330 h 1025243"/>
                <a:gd name="connsiteX701" fmla="*/ 409518 w 1171393"/>
                <a:gd name="connsiteY701" fmla="*/ 446437 h 1025243"/>
                <a:gd name="connsiteX702" fmla="*/ 410137 w 1171393"/>
                <a:gd name="connsiteY702" fmla="*/ 416471 h 1025243"/>
                <a:gd name="connsiteX703" fmla="*/ 410137 w 1171393"/>
                <a:gd name="connsiteY703" fmla="*/ 416355 h 1025243"/>
                <a:gd name="connsiteX704" fmla="*/ 423786 w 1171393"/>
                <a:gd name="connsiteY704" fmla="*/ 352749 h 1025243"/>
                <a:gd name="connsiteX705" fmla="*/ 442925 w 1171393"/>
                <a:gd name="connsiteY705" fmla="*/ 313504 h 1025243"/>
                <a:gd name="connsiteX706" fmla="*/ 457077 w 1171393"/>
                <a:gd name="connsiteY706" fmla="*/ 296723 h 1025243"/>
                <a:gd name="connsiteX707" fmla="*/ 469759 w 1171393"/>
                <a:gd name="connsiteY707" fmla="*/ 279864 h 1025243"/>
                <a:gd name="connsiteX708" fmla="*/ 522693 w 1171393"/>
                <a:gd name="connsiteY708" fmla="*/ 212547 h 1025243"/>
                <a:gd name="connsiteX709" fmla="*/ 534834 w 1171393"/>
                <a:gd name="connsiteY709" fmla="*/ 195805 h 1025243"/>
                <a:gd name="connsiteX710" fmla="*/ 543650 w 1171393"/>
                <a:gd name="connsiteY710" fmla="*/ 181112 h 1025243"/>
                <a:gd name="connsiteX711" fmla="*/ 556874 w 1171393"/>
                <a:gd name="connsiteY711" fmla="*/ 153620 h 1025243"/>
                <a:gd name="connsiteX712" fmla="*/ 572379 w 1171393"/>
                <a:gd name="connsiteY712" fmla="*/ 140126 h 1025243"/>
                <a:gd name="connsiteX713" fmla="*/ 583321 w 1171393"/>
                <a:gd name="connsiteY713" fmla="*/ 130692 h 1025243"/>
                <a:gd name="connsiteX714" fmla="*/ 580769 w 1171393"/>
                <a:gd name="connsiteY714" fmla="*/ 143374 h 1025243"/>
                <a:gd name="connsiteX715" fmla="*/ 502857 w 1171393"/>
                <a:gd name="connsiteY715" fmla="*/ 598703 h 1025243"/>
                <a:gd name="connsiteX716" fmla="*/ 502161 w 1171393"/>
                <a:gd name="connsiteY716" fmla="*/ 597079 h 1025243"/>
                <a:gd name="connsiteX717" fmla="*/ 493810 w 1171393"/>
                <a:gd name="connsiteY717" fmla="*/ 576779 h 1025243"/>
                <a:gd name="connsiteX718" fmla="*/ 496246 w 1171393"/>
                <a:gd name="connsiteY718" fmla="*/ 576238 h 1025243"/>
                <a:gd name="connsiteX719" fmla="*/ 502819 w 1171393"/>
                <a:gd name="connsiteY719" fmla="*/ 576160 h 1025243"/>
                <a:gd name="connsiteX720" fmla="*/ 506028 w 1171393"/>
                <a:gd name="connsiteY720" fmla="*/ 576238 h 1025243"/>
                <a:gd name="connsiteX721" fmla="*/ 516043 w 1171393"/>
                <a:gd name="connsiteY721" fmla="*/ 588843 h 1025243"/>
                <a:gd name="connsiteX722" fmla="*/ 511016 w 1171393"/>
                <a:gd name="connsiteY722" fmla="*/ 592361 h 1025243"/>
                <a:gd name="connsiteX723" fmla="*/ 504675 w 1171393"/>
                <a:gd name="connsiteY723" fmla="*/ 596847 h 1025243"/>
                <a:gd name="connsiteX724" fmla="*/ 502896 w 1171393"/>
                <a:gd name="connsiteY724" fmla="*/ 598703 h 1025243"/>
                <a:gd name="connsiteX725" fmla="*/ 505641 w 1171393"/>
                <a:gd name="connsiteY725" fmla="*/ 604541 h 1025243"/>
                <a:gd name="connsiteX726" fmla="*/ 510359 w 1171393"/>
                <a:gd name="connsiteY726" fmla="*/ 599553 h 1025243"/>
                <a:gd name="connsiteX727" fmla="*/ 513297 w 1171393"/>
                <a:gd name="connsiteY727" fmla="*/ 597233 h 1025243"/>
                <a:gd name="connsiteX728" fmla="*/ 514844 w 1171393"/>
                <a:gd name="connsiteY728" fmla="*/ 595996 h 1025243"/>
                <a:gd name="connsiteX729" fmla="*/ 519986 w 1171393"/>
                <a:gd name="connsiteY729" fmla="*/ 591781 h 1025243"/>
                <a:gd name="connsiteX730" fmla="*/ 520064 w 1171393"/>
                <a:gd name="connsiteY730" fmla="*/ 591781 h 1025243"/>
                <a:gd name="connsiteX731" fmla="*/ 528609 w 1171393"/>
                <a:gd name="connsiteY731" fmla="*/ 595223 h 1025243"/>
                <a:gd name="connsiteX732" fmla="*/ 524588 w 1171393"/>
                <a:gd name="connsiteY732" fmla="*/ 601680 h 1025243"/>
                <a:gd name="connsiteX733" fmla="*/ 515269 w 1171393"/>
                <a:gd name="connsiteY733" fmla="*/ 620355 h 1025243"/>
                <a:gd name="connsiteX734" fmla="*/ 511016 w 1171393"/>
                <a:gd name="connsiteY734" fmla="*/ 631568 h 1025243"/>
                <a:gd name="connsiteX735" fmla="*/ 510281 w 1171393"/>
                <a:gd name="connsiteY735" fmla="*/ 625111 h 1025243"/>
                <a:gd name="connsiteX736" fmla="*/ 505371 w 1171393"/>
                <a:gd name="connsiteY736" fmla="*/ 605044 h 1025243"/>
                <a:gd name="connsiteX737" fmla="*/ 505641 w 1171393"/>
                <a:gd name="connsiteY737" fmla="*/ 604618 h 1025243"/>
                <a:gd name="connsiteX738" fmla="*/ 575395 w 1171393"/>
                <a:gd name="connsiteY738" fmla="*/ 636402 h 1025243"/>
                <a:gd name="connsiteX739" fmla="*/ 579841 w 1171393"/>
                <a:gd name="connsiteY739" fmla="*/ 623758 h 1025243"/>
                <a:gd name="connsiteX740" fmla="*/ 587304 w 1171393"/>
                <a:gd name="connsiteY740" fmla="*/ 612158 h 1025243"/>
                <a:gd name="connsiteX741" fmla="*/ 603582 w 1171393"/>
                <a:gd name="connsiteY741" fmla="*/ 585788 h 1025243"/>
                <a:gd name="connsiteX742" fmla="*/ 649401 w 1171393"/>
                <a:gd name="connsiteY742" fmla="*/ 536025 h 1025243"/>
                <a:gd name="connsiteX743" fmla="*/ 651141 w 1171393"/>
                <a:gd name="connsiteY743" fmla="*/ 534633 h 1025243"/>
                <a:gd name="connsiteX744" fmla="*/ 652108 w 1171393"/>
                <a:gd name="connsiteY744" fmla="*/ 533937 h 1025243"/>
                <a:gd name="connsiteX745" fmla="*/ 652224 w 1171393"/>
                <a:gd name="connsiteY745" fmla="*/ 533783 h 1025243"/>
                <a:gd name="connsiteX746" fmla="*/ 704075 w 1171393"/>
                <a:gd name="connsiteY746" fmla="*/ 501613 h 1025243"/>
                <a:gd name="connsiteX747" fmla="*/ 731837 w 1171393"/>
                <a:gd name="connsiteY747" fmla="*/ 493648 h 1025243"/>
                <a:gd name="connsiteX748" fmla="*/ 764432 w 1171393"/>
                <a:gd name="connsiteY748" fmla="*/ 490245 h 1025243"/>
                <a:gd name="connsiteX749" fmla="*/ 782025 w 1171393"/>
                <a:gd name="connsiteY749" fmla="*/ 491753 h 1025243"/>
                <a:gd name="connsiteX750" fmla="*/ 764471 w 1171393"/>
                <a:gd name="connsiteY750" fmla="*/ 497475 h 1025243"/>
                <a:gd name="connsiteX751" fmla="*/ 726655 w 1171393"/>
                <a:gd name="connsiteY751" fmla="*/ 512787 h 1025243"/>
                <a:gd name="connsiteX752" fmla="*/ 691701 w 1171393"/>
                <a:gd name="connsiteY752" fmla="*/ 531772 h 1025243"/>
                <a:gd name="connsiteX753" fmla="*/ 656593 w 1171393"/>
                <a:gd name="connsiteY753" fmla="*/ 562241 h 1025243"/>
                <a:gd name="connsiteX754" fmla="*/ 598710 w 1171393"/>
                <a:gd name="connsiteY754" fmla="*/ 627741 h 1025243"/>
                <a:gd name="connsiteX755" fmla="*/ 575704 w 1171393"/>
                <a:gd name="connsiteY755" fmla="*/ 666716 h 1025243"/>
                <a:gd name="connsiteX756" fmla="*/ 566115 w 1171393"/>
                <a:gd name="connsiteY756" fmla="*/ 685314 h 1025243"/>
                <a:gd name="connsiteX757" fmla="*/ 563060 w 1171393"/>
                <a:gd name="connsiteY757" fmla="*/ 694710 h 1025243"/>
                <a:gd name="connsiteX758" fmla="*/ 562519 w 1171393"/>
                <a:gd name="connsiteY758" fmla="*/ 694400 h 1025243"/>
                <a:gd name="connsiteX759" fmla="*/ 575472 w 1171393"/>
                <a:gd name="connsiteY759" fmla="*/ 636402 h 1025243"/>
                <a:gd name="connsiteX760" fmla="*/ 573848 w 1171393"/>
                <a:gd name="connsiteY760" fmla="*/ 682182 h 1025243"/>
                <a:gd name="connsiteX761" fmla="*/ 595346 w 1171393"/>
                <a:gd name="connsiteY761" fmla="*/ 644212 h 1025243"/>
                <a:gd name="connsiteX762" fmla="*/ 654157 w 1171393"/>
                <a:gd name="connsiteY762" fmla="*/ 574188 h 1025243"/>
                <a:gd name="connsiteX763" fmla="*/ 685708 w 1171393"/>
                <a:gd name="connsiteY763" fmla="*/ 545073 h 1025243"/>
                <a:gd name="connsiteX764" fmla="*/ 701175 w 1171393"/>
                <a:gd name="connsiteY764" fmla="*/ 532584 h 1025243"/>
                <a:gd name="connsiteX765" fmla="*/ 722093 w 1171393"/>
                <a:gd name="connsiteY765" fmla="*/ 521990 h 1025243"/>
                <a:gd name="connsiteX766" fmla="*/ 761532 w 1171393"/>
                <a:gd name="connsiteY766" fmla="*/ 505711 h 1025243"/>
                <a:gd name="connsiteX767" fmla="*/ 781290 w 1171393"/>
                <a:gd name="connsiteY767" fmla="*/ 499563 h 1025243"/>
                <a:gd name="connsiteX768" fmla="*/ 798767 w 1171393"/>
                <a:gd name="connsiteY768" fmla="*/ 495813 h 1025243"/>
                <a:gd name="connsiteX769" fmla="*/ 800314 w 1171393"/>
                <a:gd name="connsiteY769" fmla="*/ 495465 h 1025243"/>
                <a:gd name="connsiteX770" fmla="*/ 807158 w 1171393"/>
                <a:gd name="connsiteY770" fmla="*/ 496509 h 1025243"/>
                <a:gd name="connsiteX771" fmla="*/ 824596 w 1171393"/>
                <a:gd name="connsiteY771" fmla="*/ 502347 h 1025243"/>
                <a:gd name="connsiteX772" fmla="*/ 854137 w 1171393"/>
                <a:gd name="connsiteY772" fmla="*/ 512864 h 1025243"/>
                <a:gd name="connsiteX773" fmla="*/ 853170 w 1171393"/>
                <a:gd name="connsiteY773" fmla="*/ 513251 h 1025243"/>
                <a:gd name="connsiteX774" fmla="*/ 830976 w 1171393"/>
                <a:gd name="connsiteY774" fmla="*/ 523304 h 1025243"/>
                <a:gd name="connsiteX775" fmla="*/ 789487 w 1171393"/>
                <a:gd name="connsiteY775" fmla="*/ 538075 h 1025243"/>
                <a:gd name="connsiteX776" fmla="*/ 707322 w 1171393"/>
                <a:gd name="connsiteY776" fmla="*/ 579911 h 1025243"/>
                <a:gd name="connsiteX777" fmla="*/ 672175 w 1171393"/>
                <a:gd name="connsiteY777" fmla="*/ 607789 h 1025243"/>
                <a:gd name="connsiteX778" fmla="*/ 639155 w 1171393"/>
                <a:gd name="connsiteY778" fmla="*/ 637330 h 1025243"/>
                <a:gd name="connsiteX779" fmla="*/ 606521 w 1171393"/>
                <a:gd name="connsiteY779" fmla="*/ 670505 h 1025243"/>
                <a:gd name="connsiteX780" fmla="*/ 591480 w 1171393"/>
                <a:gd name="connsiteY780" fmla="*/ 687479 h 1025243"/>
                <a:gd name="connsiteX781" fmla="*/ 576207 w 1171393"/>
                <a:gd name="connsiteY781" fmla="*/ 702830 h 1025243"/>
                <a:gd name="connsiteX782" fmla="*/ 567159 w 1171393"/>
                <a:gd name="connsiteY782" fmla="*/ 696991 h 1025243"/>
                <a:gd name="connsiteX783" fmla="*/ 573887 w 1171393"/>
                <a:gd name="connsiteY783" fmla="*/ 682182 h 1025243"/>
                <a:gd name="connsiteX784" fmla="*/ 605709 w 1171393"/>
                <a:gd name="connsiteY784" fmla="*/ 680558 h 1025243"/>
                <a:gd name="connsiteX785" fmla="*/ 638304 w 1171393"/>
                <a:gd name="connsiteY785" fmla="*/ 647344 h 1025243"/>
                <a:gd name="connsiteX786" fmla="*/ 706704 w 1171393"/>
                <a:gd name="connsiteY786" fmla="*/ 588804 h 1025243"/>
                <a:gd name="connsiteX787" fmla="*/ 786781 w 1171393"/>
                <a:gd name="connsiteY787" fmla="*/ 546504 h 1025243"/>
                <a:gd name="connsiteX788" fmla="*/ 828114 w 1171393"/>
                <a:gd name="connsiteY788" fmla="*/ 532159 h 1025243"/>
                <a:gd name="connsiteX789" fmla="*/ 867863 w 1171393"/>
                <a:gd name="connsiteY789" fmla="*/ 517543 h 1025243"/>
                <a:gd name="connsiteX790" fmla="*/ 883871 w 1171393"/>
                <a:gd name="connsiteY790" fmla="*/ 522879 h 1025243"/>
                <a:gd name="connsiteX791" fmla="*/ 902933 w 1171393"/>
                <a:gd name="connsiteY791" fmla="*/ 530496 h 1025243"/>
                <a:gd name="connsiteX792" fmla="*/ 901734 w 1171393"/>
                <a:gd name="connsiteY792" fmla="*/ 530496 h 1025243"/>
                <a:gd name="connsiteX793" fmla="*/ 878264 w 1171393"/>
                <a:gd name="connsiteY793" fmla="*/ 533125 h 1025243"/>
                <a:gd name="connsiteX794" fmla="*/ 861019 w 1171393"/>
                <a:gd name="connsiteY794" fmla="*/ 539157 h 1025243"/>
                <a:gd name="connsiteX795" fmla="*/ 837820 w 1171393"/>
                <a:gd name="connsiteY795" fmla="*/ 549481 h 1025243"/>
                <a:gd name="connsiteX796" fmla="*/ 789681 w 1171393"/>
                <a:gd name="connsiteY796" fmla="*/ 574188 h 1025243"/>
                <a:gd name="connsiteX797" fmla="*/ 769381 w 1171393"/>
                <a:gd name="connsiteY797" fmla="*/ 587876 h 1025243"/>
                <a:gd name="connsiteX798" fmla="*/ 747110 w 1171393"/>
                <a:gd name="connsiteY798" fmla="*/ 602878 h 1025243"/>
                <a:gd name="connsiteX799" fmla="*/ 661426 w 1171393"/>
                <a:gd name="connsiteY799" fmla="*/ 658789 h 1025243"/>
                <a:gd name="connsiteX800" fmla="*/ 641822 w 1171393"/>
                <a:gd name="connsiteY800" fmla="*/ 672786 h 1025243"/>
                <a:gd name="connsiteX801" fmla="*/ 620131 w 1171393"/>
                <a:gd name="connsiteY801" fmla="*/ 689761 h 1025243"/>
                <a:gd name="connsiteX802" fmla="*/ 587961 w 1171393"/>
                <a:gd name="connsiteY802" fmla="*/ 711916 h 1025243"/>
                <a:gd name="connsiteX803" fmla="*/ 580112 w 1171393"/>
                <a:gd name="connsiteY803" fmla="*/ 705768 h 1025243"/>
                <a:gd name="connsiteX804" fmla="*/ 605709 w 1171393"/>
                <a:gd name="connsiteY804" fmla="*/ 680635 h 1025243"/>
                <a:gd name="connsiteX805" fmla="*/ 616032 w 1171393"/>
                <a:gd name="connsiteY805" fmla="*/ 701283 h 1025243"/>
                <a:gd name="connsiteX806" fmla="*/ 657018 w 1171393"/>
                <a:gd name="connsiteY806" fmla="*/ 670157 h 1025243"/>
                <a:gd name="connsiteX807" fmla="*/ 700015 w 1171393"/>
                <a:gd name="connsiteY807" fmla="*/ 641312 h 1025243"/>
                <a:gd name="connsiteX808" fmla="*/ 743282 w 1171393"/>
                <a:gd name="connsiteY808" fmla="*/ 614594 h 1025243"/>
                <a:gd name="connsiteX809" fmla="*/ 783107 w 1171393"/>
                <a:gd name="connsiteY809" fmla="*/ 587373 h 1025243"/>
                <a:gd name="connsiteX810" fmla="*/ 831246 w 1171393"/>
                <a:gd name="connsiteY810" fmla="*/ 560887 h 1025243"/>
                <a:gd name="connsiteX811" fmla="*/ 875326 w 1171393"/>
                <a:gd name="connsiteY811" fmla="*/ 542173 h 1025243"/>
                <a:gd name="connsiteX812" fmla="*/ 899762 w 1171393"/>
                <a:gd name="connsiteY812" fmla="*/ 538307 h 1025243"/>
                <a:gd name="connsiteX813" fmla="*/ 910821 w 1171393"/>
                <a:gd name="connsiteY813" fmla="*/ 538113 h 1025243"/>
                <a:gd name="connsiteX814" fmla="*/ 916079 w 1171393"/>
                <a:gd name="connsiteY814" fmla="*/ 537765 h 1025243"/>
                <a:gd name="connsiteX815" fmla="*/ 939588 w 1171393"/>
                <a:gd name="connsiteY815" fmla="*/ 551917 h 1025243"/>
                <a:gd name="connsiteX816" fmla="*/ 946161 w 1171393"/>
                <a:gd name="connsiteY816" fmla="*/ 554740 h 1025243"/>
                <a:gd name="connsiteX817" fmla="*/ 942565 w 1171393"/>
                <a:gd name="connsiteY817" fmla="*/ 555088 h 1025243"/>
                <a:gd name="connsiteX818" fmla="*/ 920062 w 1171393"/>
                <a:gd name="connsiteY818" fmla="*/ 560617 h 1025243"/>
                <a:gd name="connsiteX819" fmla="*/ 899569 w 1171393"/>
                <a:gd name="connsiteY819" fmla="*/ 570941 h 1025243"/>
                <a:gd name="connsiteX820" fmla="*/ 875403 w 1171393"/>
                <a:gd name="connsiteY820" fmla="*/ 583894 h 1025243"/>
                <a:gd name="connsiteX821" fmla="*/ 855297 w 1171393"/>
                <a:gd name="connsiteY821" fmla="*/ 596576 h 1025243"/>
                <a:gd name="connsiteX822" fmla="*/ 831130 w 1171393"/>
                <a:gd name="connsiteY822" fmla="*/ 610612 h 1025243"/>
                <a:gd name="connsiteX823" fmla="*/ 809516 w 1171393"/>
                <a:gd name="connsiteY823" fmla="*/ 623449 h 1025243"/>
                <a:gd name="connsiteX824" fmla="*/ 787670 w 1171393"/>
                <a:gd name="connsiteY824" fmla="*/ 638528 h 1025243"/>
                <a:gd name="connsiteX825" fmla="*/ 768376 w 1171393"/>
                <a:gd name="connsiteY825" fmla="*/ 652216 h 1025243"/>
                <a:gd name="connsiteX826" fmla="*/ 747612 w 1171393"/>
                <a:gd name="connsiteY826" fmla="*/ 668920 h 1025243"/>
                <a:gd name="connsiteX827" fmla="*/ 696883 w 1171393"/>
                <a:gd name="connsiteY827" fmla="*/ 694168 h 1025243"/>
                <a:gd name="connsiteX828" fmla="*/ 646578 w 1171393"/>
                <a:gd name="connsiteY828" fmla="*/ 708281 h 1025243"/>
                <a:gd name="connsiteX829" fmla="*/ 621832 w 1171393"/>
                <a:gd name="connsiteY829" fmla="*/ 712496 h 1025243"/>
                <a:gd name="connsiteX830" fmla="*/ 595539 w 1171393"/>
                <a:gd name="connsiteY830" fmla="*/ 718412 h 1025243"/>
                <a:gd name="connsiteX831" fmla="*/ 592678 w 1171393"/>
                <a:gd name="connsiteY831" fmla="*/ 715860 h 1025243"/>
                <a:gd name="connsiteX832" fmla="*/ 616071 w 1171393"/>
                <a:gd name="connsiteY832" fmla="*/ 701322 h 1025243"/>
                <a:gd name="connsiteX833" fmla="*/ 616380 w 1171393"/>
                <a:gd name="connsiteY833" fmla="*/ 721892 h 1025243"/>
                <a:gd name="connsiteX834" fmla="*/ 645264 w 1171393"/>
                <a:gd name="connsiteY834" fmla="*/ 716247 h 1025243"/>
                <a:gd name="connsiteX835" fmla="*/ 696689 w 1171393"/>
                <a:gd name="connsiteY835" fmla="*/ 702443 h 1025243"/>
                <a:gd name="connsiteX836" fmla="*/ 744674 w 1171393"/>
                <a:gd name="connsiteY836" fmla="*/ 679398 h 1025243"/>
                <a:gd name="connsiteX837" fmla="*/ 787399 w 1171393"/>
                <a:gd name="connsiteY837" fmla="*/ 647847 h 1025243"/>
                <a:gd name="connsiteX838" fmla="*/ 830628 w 1171393"/>
                <a:gd name="connsiteY838" fmla="*/ 619698 h 1025243"/>
                <a:gd name="connsiteX839" fmla="*/ 877065 w 1171393"/>
                <a:gd name="connsiteY839" fmla="*/ 591317 h 1025243"/>
                <a:gd name="connsiteX840" fmla="*/ 898757 w 1171393"/>
                <a:gd name="connsiteY840" fmla="*/ 579254 h 1025243"/>
                <a:gd name="connsiteX841" fmla="*/ 924276 w 1171393"/>
                <a:gd name="connsiteY841" fmla="*/ 566146 h 1025243"/>
                <a:gd name="connsiteX842" fmla="*/ 952657 w 1171393"/>
                <a:gd name="connsiteY842" fmla="*/ 560307 h 1025243"/>
                <a:gd name="connsiteX843" fmla="*/ 958148 w 1171393"/>
                <a:gd name="connsiteY843" fmla="*/ 559959 h 1025243"/>
                <a:gd name="connsiteX844" fmla="*/ 990086 w 1171393"/>
                <a:gd name="connsiteY844" fmla="*/ 575851 h 1025243"/>
                <a:gd name="connsiteX845" fmla="*/ 1011197 w 1171393"/>
                <a:gd name="connsiteY845" fmla="*/ 585866 h 1025243"/>
                <a:gd name="connsiteX846" fmla="*/ 990511 w 1171393"/>
                <a:gd name="connsiteY846" fmla="*/ 594875 h 1025243"/>
                <a:gd name="connsiteX847" fmla="*/ 943803 w 1171393"/>
                <a:gd name="connsiteY847" fmla="*/ 627122 h 1025243"/>
                <a:gd name="connsiteX848" fmla="*/ 894272 w 1171393"/>
                <a:gd name="connsiteY848" fmla="*/ 659215 h 1025243"/>
                <a:gd name="connsiteX849" fmla="*/ 838477 w 1171393"/>
                <a:gd name="connsiteY849" fmla="*/ 684618 h 1025243"/>
                <a:gd name="connsiteX850" fmla="*/ 783417 w 1171393"/>
                <a:gd name="connsiteY850" fmla="*/ 704376 h 1025243"/>
                <a:gd name="connsiteX851" fmla="*/ 721590 w 1171393"/>
                <a:gd name="connsiteY851" fmla="*/ 711375 h 1025243"/>
                <a:gd name="connsiteX852" fmla="*/ 691237 w 1171393"/>
                <a:gd name="connsiteY852" fmla="*/ 716904 h 1025243"/>
                <a:gd name="connsiteX853" fmla="*/ 662277 w 1171393"/>
                <a:gd name="connsiteY853" fmla="*/ 722472 h 1025243"/>
                <a:gd name="connsiteX854" fmla="*/ 628985 w 1171393"/>
                <a:gd name="connsiteY854" fmla="*/ 723516 h 1025243"/>
                <a:gd name="connsiteX855" fmla="*/ 623572 w 1171393"/>
                <a:gd name="connsiteY855" fmla="*/ 723516 h 1025243"/>
                <a:gd name="connsiteX856" fmla="*/ 621639 w 1171393"/>
                <a:gd name="connsiteY856" fmla="*/ 723400 h 1025243"/>
                <a:gd name="connsiteX857" fmla="*/ 617154 w 1171393"/>
                <a:gd name="connsiteY857" fmla="*/ 723477 h 1025243"/>
                <a:gd name="connsiteX858" fmla="*/ 610542 w 1171393"/>
                <a:gd name="connsiteY858" fmla="*/ 723477 h 1025243"/>
                <a:gd name="connsiteX859" fmla="*/ 616380 w 1171393"/>
                <a:gd name="connsiteY859" fmla="*/ 721814 h 1025243"/>
                <a:gd name="connsiteX860" fmla="*/ 956446 w 1171393"/>
                <a:gd name="connsiteY860" fmla="*/ 544686 h 1025243"/>
                <a:gd name="connsiteX861" fmla="*/ 982043 w 1171393"/>
                <a:gd name="connsiteY861" fmla="*/ 539428 h 1025243"/>
                <a:gd name="connsiteX862" fmla="*/ 1013092 w 1171393"/>
                <a:gd name="connsiteY862" fmla="*/ 526629 h 1025243"/>
                <a:gd name="connsiteX863" fmla="*/ 1022642 w 1171393"/>
                <a:gd name="connsiteY863" fmla="*/ 519747 h 1025243"/>
                <a:gd name="connsiteX864" fmla="*/ 1057016 w 1171393"/>
                <a:gd name="connsiteY864" fmla="*/ 517659 h 1025243"/>
                <a:gd name="connsiteX865" fmla="*/ 1051023 w 1171393"/>
                <a:gd name="connsiteY865" fmla="*/ 520868 h 1025243"/>
                <a:gd name="connsiteX866" fmla="*/ 1039965 w 1171393"/>
                <a:gd name="connsiteY866" fmla="*/ 527751 h 1025243"/>
                <a:gd name="connsiteX867" fmla="*/ 1024730 w 1171393"/>
                <a:gd name="connsiteY867" fmla="*/ 534788 h 1025243"/>
                <a:gd name="connsiteX868" fmla="*/ 996543 w 1171393"/>
                <a:gd name="connsiteY868" fmla="*/ 549674 h 1025243"/>
                <a:gd name="connsiteX869" fmla="*/ 975895 w 1171393"/>
                <a:gd name="connsiteY869" fmla="*/ 553502 h 1025243"/>
                <a:gd name="connsiteX870" fmla="*/ 956446 w 1171393"/>
                <a:gd name="connsiteY870" fmla="*/ 544686 h 1025243"/>
                <a:gd name="connsiteX871" fmla="*/ 1005552 w 1171393"/>
                <a:gd name="connsiteY871" fmla="*/ 523730 h 1025243"/>
                <a:gd name="connsiteX872" fmla="*/ 980226 w 1171393"/>
                <a:gd name="connsiteY872" fmla="*/ 533241 h 1025243"/>
                <a:gd name="connsiteX873" fmla="*/ 954938 w 1171393"/>
                <a:gd name="connsiteY873" fmla="*/ 538191 h 1025243"/>
                <a:gd name="connsiteX874" fmla="*/ 944769 w 1171393"/>
                <a:gd name="connsiteY874" fmla="*/ 539080 h 1025243"/>
                <a:gd name="connsiteX875" fmla="*/ 928955 w 1171393"/>
                <a:gd name="connsiteY875" fmla="*/ 530187 h 1025243"/>
                <a:gd name="connsiteX876" fmla="*/ 915422 w 1171393"/>
                <a:gd name="connsiteY876" fmla="*/ 521912 h 1025243"/>
                <a:gd name="connsiteX877" fmla="*/ 921183 w 1171393"/>
                <a:gd name="connsiteY877" fmla="*/ 519940 h 1025243"/>
                <a:gd name="connsiteX878" fmla="*/ 927408 w 1171393"/>
                <a:gd name="connsiteY878" fmla="*/ 520056 h 1025243"/>
                <a:gd name="connsiteX879" fmla="*/ 952116 w 1171393"/>
                <a:gd name="connsiteY879" fmla="*/ 518626 h 1025243"/>
                <a:gd name="connsiteX880" fmla="*/ 1011120 w 1171393"/>
                <a:gd name="connsiteY880" fmla="*/ 519747 h 1025243"/>
                <a:gd name="connsiteX881" fmla="*/ 1013092 w 1171393"/>
                <a:gd name="connsiteY881" fmla="*/ 519747 h 1025243"/>
                <a:gd name="connsiteX882" fmla="*/ 1005513 w 1171393"/>
                <a:gd name="connsiteY882" fmla="*/ 523691 h 1025243"/>
                <a:gd name="connsiteX883" fmla="*/ 956717 w 1171393"/>
                <a:gd name="connsiteY883" fmla="*/ 507529 h 1025243"/>
                <a:gd name="connsiteX884" fmla="*/ 931662 w 1171393"/>
                <a:gd name="connsiteY884" fmla="*/ 509733 h 1025243"/>
                <a:gd name="connsiteX885" fmla="*/ 907031 w 1171393"/>
                <a:gd name="connsiteY885" fmla="*/ 515184 h 1025243"/>
                <a:gd name="connsiteX886" fmla="*/ 903590 w 1171393"/>
                <a:gd name="connsiteY886" fmla="*/ 516035 h 1025243"/>
                <a:gd name="connsiteX887" fmla="*/ 895896 w 1171393"/>
                <a:gd name="connsiteY887" fmla="*/ 513019 h 1025243"/>
                <a:gd name="connsiteX888" fmla="*/ 907921 w 1171393"/>
                <a:gd name="connsiteY888" fmla="*/ 501961 h 1025243"/>
                <a:gd name="connsiteX889" fmla="*/ 930154 w 1171393"/>
                <a:gd name="connsiteY889" fmla="*/ 481854 h 1025243"/>
                <a:gd name="connsiteX890" fmla="*/ 957529 w 1171393"/>
                <a:gd name="connsiteY890" fmla="*/ 461787 h 1025243"/>
                <a:gd name="connsiteX891" fmla="*/ 970328 w 1171393"/>
                <a:gd name="connsiteY891" fmla="*/ 453474 h 1025243"/>
                <a:gd name="connsiteX892" fmla="*/ 979917 w 1171393"/>
                <a:gd name="connsiteY892" fmla="*/ 447751 h 1025243"/>
                <a:gd name="connsiteX893" fmla="*/ 1018698 w 1171393"/>
                <a:gd name="connsiteY893" fmla="*/ 460511 h 1025243"/>
                <a:gd name="connsiteX894" fmla="*/ 1010269 w 1171393"/>
                <a:gd name="connsiteY894" fmla="*/ 463914 h 1025243"/>
                <a:gd name="connsiteX895" fmla="*/ 989892 w 1171393"/>
                <a:gd name="connsiteY895" fmla="*/ 477215 h 1025243"/>
                <a:gd name="connsiteX896" fmla="*/ 971449 w 1171393"/>
                <a:gd name="connsiteY896" fmla="*/ 492488 h 1025243"/>
                <a:gd name="connsiteX897" fmla="*/ 963058 w 1171393"/>
                <a:gd name="connsiteY897" fmla="*/ 500569 h 1025243"/>
                <a:gd name="connsiteX898" fmla="*/ 956756 w 1171393"/>
                <a:gd name="connsiteY898" fmla="*/ 507451 h 1025243"/>
                <a:gd name="connsiteX899" fmla="*/ 963213 w 1171393"/>
                <a:gd name="connsiteY899" fmla="*/ 451347 h 1025243"/>
                <a:gd name="connsiteX900" fmla="*/ 934291 w 1171393"/>
                <a:gd name="connsiteY900" fmla="*/ 470023 h 1025243"/>
                <a:gd name="connsiteX901" fmla="*/ 909197 w 1171393"/>
                <a:gd name="connsiteY901" fmla="*/ 490361 h 1025243"/>
                <a:gd name="connsiteX902" fmla="*/ 887931 w 1171393"/>
                <a:gd name="connsiteY902" fmla="*/ 509462 h 1025243"/>
                <a:gd name="connsiteX903" fmla="*/ 887312 w 1171393"/>
                <a:gd name="connsiteY903" fmla="*/ 509771 h 1025243"/>
                <a:gd name="connsiteX904" fmla="*/ 887003 w 1171393"/>
                <a:gd name="connsiteY904" fmla="*/ 509965 h 1025243"/>
                <a:gd name="connsiteX905" fmla="*/ 872232 w 1171393"/>
                <a:gd name="connsiteY905" fmla="*/ 505286 h 1025243"/>
                <a:gd name="connsiteX906" fmla="*/ 869758 w 1171393"/>
                <a:gd name="connsiteY906" fmla="*/ 504513 h 1025243"/>
                <a:gd name="connsiteX907" fmla="*/ 872851 w 1171393"/>
                <a:gd name="connsiteY907" fmla="*/ 496818 h 1025243"/>
                <a:gd name="connsiteX908" fmla="*/ 875751 w 1171393"/>
                <a:gd name="connsiteY908" fmla="*/ 486108 h 1025243"/>
                <a:gd name="connsiteX909" fmla="*/ 878032 w 1171393"/>
                <a:gd name="connsiteY909" fmla="*/ 483053 h 1025243"/>
                <a:gd name="connsiteX910" fmla="*/ 882285 w 1171393"/>
                <a:gd name="connsiteY910" fmla="*/ 475939 h 1025243"/>
                <a:gd name="connsiteX911" fmla="*/ 891874 w 1171393"/>
                <a:gd name="connsiteY911" fmla="*/ 465189 h 1025243"/>
                <a:gd name="connsiteX912" fmla="*/ 919521 w 1171393"/>
                <a:gd name="connsiteY912" fmla="*/ 441990 h 1025243"/>
                <a:gd name="connsiteX913" fmla="*/ 942991 w 1171393"/>
                <a:gd name="connsiteY913" fmla="*/ 441294 h 1025243"/>
                <a:gd name="connsiteX914" fmla="*/ 956098 w 1171393"/>
                <a:gd name="connsiteY914" fmla="*/ 443459 h 1025243"/>
                <a:gd name="connsiteX915" fmla="*/ 958998 w 1171393"/>
                <a:gd name="connsiteY915" fmla="*/ 443962 h 1025243"/>
                <a:gd name="connsiteX916" fmla="*/ 966074 w 1171393"/>
                <a:gd name="connsiteY916" fmla="*/ 445122 h 1025243"/>
                <a:gd name="connsiteX917" fmla="*/ 972647 w 1171393"/>
                <a:gd name="connsiteY917" fmla="*/ 446243 h 1025243"/>
                <a:gd name="connsiteX918" fmla="*/ 963213 w 1171393"/>
                <a:gd name="connsiteY918" fmla="*/ 451308 h 1025243"/>
                <a:gd name="connsiteX919" fmla="*/ 1063705 w 1171393"/>
                <a:gd name="connsiteY919" fmla="*/ 302020 h 1025243"/>
                <a:gd name="connsiteX920" fmla="*/ 1102062 w 1171393"/>
                <a:gd name="connsiteY920" fmla="*/ 311648 h 1025243"/>
                <a:gd name="connsiteX921" fmla="*/ 1097422 w 1171393"/>
                <a:gd name="connsiteY921" fmla="*/ 312730 h 1025243"/>
                <a:gd name="connsiteX922" fmla="*/ 1065098 w 1171393"/>
                <a:gd name="connsiteY922" fmla="*/ 324717 h 1025243"/>
                <a:gd name="connsiteX923" fmla="*/ 1000912 w 1171393"/>
                <a:gd name="connsiteY923" fmla="*/ 355417 h 1025243"/>
                <a:gd name="connsiteX924" fmla="*/ 989312 w 1171393"/>
                <a:gd name="connsiteY924" fmla="*/ 361720 h 1025243"/>
                <a:gd name="connsiteX925" fmla="*/ 975083 w 1171393"/>
                <a:gd name="connsiteY925" fmla="*/ 367752 h 1025243"/>
                <a:gd name="connsiteX926" fmla="*/ 947128 w 1171393"/>
                <a:gd name="connsiteY926" fmla="*/ 387897 h 1025243"/>
                <a:gd name="connsiteX927" fmla="*/ 922459 w 1171393"/>
                <a:gd name="connsiteY927" fmla="*/ 400656 h 1025243"/>
                <a:gd name="connsiteX928" fmla="*/ 931662 w 1171393"/>
                <a:gd name="connsiteY928" fmla="*/ 380743 h 1025243"/>
                <a:gd name="connsiteX929" fmla="*/ 933672 w 1171393"/>
                <a:gd name="connsiteY929" fmla="*/ 375098 h 1025243"/>
                <a:gd name="connsiteX930" fmla="*/ 936766 w 1171393"/>
                <a:gd name="connsiteY930" fmla="*/ 369453 h 1025243"/>
                <a:gd name="connsiteX931" fmla="*/ 958186 w 1171393"/>
                <a:gd name="connsiteY931" fmla="*/ 349811 h 1025243"/>
                <a:gd name="connsiteX932" fmla="*/ 991478 w 1171393"/>
                <a:gd name="connsiteY932" fmla="*/ 326031 h 1025243"/>
                <a:gd name="connsiteX933" fmla="*/ 1029834 w 1171393"/>
                <a:gd name="connsiteY933" fmla="*/ 309212 h 1025243"/>
                <a:gd name="connsiteX934" fmla="*/ 1063667 w 1171393"/>
                <a:gd name="connsiteY934" fmla="*/ 302020 h 1025243"/>
                <a:gd name="connsiteX935" fmla="*/ 961550 w 1171393"/>
                <a:gd name="connsiteY935" fmla="*/ 289260 h 1025243"/>
                <a:gd name="connsiteX936" fmla="*/ 994378 w 1171393"/>
                <a:gd name="connsiteY936" fmla="*/ 289453 h 1025243"/>
                <a:gd name="connsiteX937" fmla="*/ 978525 w 1171393"/>
                <a:gd name="connsiteY937" fmla="*/ 297148 h 1025243"/>
                <a:gd name="connsiteX938" fmla="*/ 957684 w 1171393"/>
                <a:gd name="connsiteY938" fmla="*/ 312962 h 1025243"/>
                <a:gd name="connsiteX939" fmla="*/ 961589 w 1171393"/>
                <a:gd name="connsiteY939" fmla="*/ 289260 h 1025243"/>
                <a:gd name="connsiteX940" fmla="*/ 954977 w 1171393"/>
                <a:gd name="connsiteY940" fmla="*/ 324407 h 1025243"/>
                <a:gd name="connsiteX941" fmla="*/ 962362 w 1171393"/>
                <a:gd name="connsiteY941" fmla="*/ 315978 h 1025243"/>
                <a:gd name="connsiteX942" fmla="*/ 981889 w 1171393"/>
                <a:gd name="connsiteY942" fmla="*/ 302716 h 1025243"/>
                <a:gd name="connsiteX943" fmla="*/ 1001802 w 1171393"/>
                <a:gd name="connsiteY943" fmla="*/ 293861 h 1025243"/>
                <a:gd name="connsiteX944" fmla="*/ 1009264 w 1171393"/>
                <a:gd name="connsiteY944" fmla="*/ 292083 h 1025243"/>
                <a:gd name="connsiteX945" fmla="*/ 1030685 w 1171393"/>
                <a:gd name="connsiteY945" fmla="*/ 296452 h 1025243"/>
                <a:gd name="connsiteX946" fmla="*/ 1044605 w 1171393"/>
                <a:gd name="connsiteY946" fmla="*/ 298231 h 1025243"/>
                <a:gd name="connsiteX947" fmla="*/ 991903 w 1171393"/>
                <a:gd name="connsiteY947" fmla="*/ 317873 h 1025243"/>
                <a:gd name="connsiteX948" fmla="*/ 958650 w 1171393"/>
                <a:gd name="connsiteY948" fmla="*/ 340647 h 1025243"/>
                <a:gd name="connsiteX949" fmla="*/ 943919 w 1171393"/>
                <a:gd name="connsiteY949" fmla="*/ 354915 h 1025243"/>
                <a:gd name="connsiteX950" fmla="*/ 948559 w 1171393"/>
                <a:gd name="connsiteY950" fmla="*/ 344088 h 1025243"/>
                <a:gd name="connsiteX951" fmla="*/ 954977 w 1171393"/>
                <a:gd name="connsiteY951" fmla="*/ 324369 h 1025243"/>
                <a:gd name="connsiteX952" fmla="*/ 943261 w 1171393"/>
                <a:gd name="connsiteY952" fmla="*/ 145733 h 1025243"/>
                <a:gd name="connsiteX953" fmla="*/ 944228 w 1171393"/>
                <a:gd name="connsiteY953" fmla="*/ 145423 h 1025243"/>
                <a:gd name="connsiteX954" fmla="*/ 944344 w 1171393"/>
                <a:gd name="connsiteY954" fmla="*/ 146506 h 1025243"/>
                <a:gd name="connsiteX955" fmla="*/ 944151 w 1171393"/>
                <a:gd name="connsiteY955" fmla="*/ 163480 h 1025243"/>
                <a:gd name="connsiteX956" fmla="*/ 944151 w 1171393"/>
                <a:gd name="connsiteY956" fmla="*/ 187144 h 1025243"/>
                <a:gd name="connsiteX957" fmla="*/ 943261 w 1171393"/>
                <a:gd name="connsiteY957" fmla="*/ 196307 h 1025243"/>
                <a:gd name="connsiteX958" fmla="*/ 943300 w 1171393"/>
                <a:gd name="connsiteY958" fmla="*/ 216027 h 1025243"/>
                <a:gd name="connsiteX959" fmla="*/ 942720 w 1171393"/>
                <a:gd name="connsiteY959" fmla="*/ 253919 h 1025243"/>
                <a:gd name="connsiteX960" fmla="*/ 935296 w 1171393"/>
                <a:gd name="connsiteY960" fmla="*/ 280599 h 1025243"/>
                <a:gd name="connsiteX961" fmla="*/ 907998 w 1171393"/>
                <a:gd name="connsiteY961" fmla="*/ 330323 h 1025243"/>
                <a:gd name="connsiteX962" fmla="*/ 874204 w 1171393"/>
                <a:gd name="connsiteY962" fmla="*/ 376645 h 1025243"/>
                <a:gd name="connsiteX963" fmla="*/ 855993 w 1171393"/>
                <a:gd name="connsiteY963" fmla="*/ 395746 h 1025243"/>
                <a:gd name="connsiteX964" fmla="*/ 844625 w 1171393"/>
                <a:gd name="connsiteY964" fmla="*/ 401932 h 1025243"/>
                <a:gd name="connsiteX965" fmla="*/ 839946 w 1171393"/>
                <a:gd name="connsiteY965" fmla="*/ 404059 h 1025243"/>
                <a:gd name="connsiteX966" fmla="*/ 829158 w 1171393"/>
                <a:gd name="connsiteY966" fmla="*/ 406611 h 1025243"/>
                <a:gd name="connsiteX967" fmla="*/ 815316 w 1171393"/>
                <a:gd name="connsiteY967" fmla="*/ 409047 h 1025243"/>
                <a:gd name="connsiteX968" fmla="*/ 799772 w 1171393"/>
                <a:gd name="connsiteY968" fmla="*/ 412720 h 1025243"/>
                <a:gd name="connsiteX969" fmla="*/ 786935 w 1171393"/>
                <a:gd name="connsiteY969" fmla="*/ 416007 h 1025243"/>
                <a:gd name="connsiteX970" fmla="*/ 776766 w 1171393"/>
                <a:gd name="connsiteY970" fmla="*/ 418984 h 1025243"/>
                <a:gd name="connsiteX971" fmla="*/ 788443 w 1171393"/>
                <a:gd name="connsiteY971" fmla="*/ 405180 h 1025243"/>
                <a:gd name="connsiteX972" fmla="*/ 805070 w 1171393"/>
                <a:gd name="connsiteY972" fmla="*/ 384765 h 1025243"/>
                <a:gd name="connsiteX973" fmla="*/ 831749 w 1171393"/>
                <a:gd name="connsiteY973" fmla="*/ 346176 h 1025243"/>
                <a:gd name="connsiteX974" fmla="*/ 862218 w 1171393"/>
                <a:gd name="connsiteY974" fmla="*/ 306776 h 1025243"/>
                <a:gd name="connsiteX975" fmla="*/ 916969 w 1171393"/>
                <a:gd name="connsiteY975" fmla="*/ 222948 h 1025243"/>
                <a:gd name="connsiteX976" fmla="*/ 936108 w 1171393"/>
                <a:gd name="connsiteY976" fmla="*/ 182349 h 1025243"/>
                <a:gd name="connsiteX977" fmla="*/ 941753 w 1171393"/>
                <a:gd name="connsiteY977" fmla="*/ 161199 h 1025243"/>
                <a:gd name="connsiteX978" fmla="*/ 943184 w 1171393"/>
                <a:gd name="connsiteY978" fmla="*/ 145733 h 1025243"/>
                <a:gd name="connsiteX979" fmla="*/ 873199 w 1171393"/>
                <a:gd name="connsiteY979" fmla="*/ 168623 h 1025243"/>
                <a:gd name="connsiteX980" fmla="*/ 876949 w 1171393"/>
                <a:gd name="connsiteY980" fmla="*/ 162862 h 1025243"/>
                <a:gd name="connsiteX981" fmla="*/ 913179 w 1171393"/>
                <a:gd name="connsiteY981" fmla="*/ 152383 h 1025243"/>
                <a:gd name="connsiteX982" fmla="*/ 936456 w 1171393"/>
                <a:gd name="connsiteY982" fmla="*/ 146970 h 1025243"/>
                <a:gd name="connsiteX983" fmla="*/ 940477 w 1171393"/>
                <a:gd name="connsiteY983" fmla="*/ 146467 h 1025243"/>
                <a:gd name="connsiteX984" fmla="*/ 938389 w 1171393"/>
                <a:gd name="connsiteY984" fmla="*/ 155167 h 1025243"/>
                <a:gd name="connsiteX985" fmla="*/ 932087 w 1171393"/>
                <a:gd name="connsiteY985" fmla="*/ 176627 h 1025243"/>
                <a:gd name="connsiteX986" fmla="*/ 912135 w 1171393"/>
                <a:gd name="connsiteY986" fmla="*/ 217187 h 1025243"/>
                <a:gd name="connsiteX987" fmla="*/ 858274 w 1171393"/>
                <a:gd name="connsiteY987" fmla="*/ 299313 h 1025243"/>
                <a:gd name="connsiteX988" fmla="*/ 804374 w 1171393"/>
                <a:gd name="connsiteY988" fmla="*/ 371773 h 1025243"/>
                <a:gd name="connsiteX989" fmla="*/ 789951 w 1171393"/>
                <a:gd name="connsiteY989" fmla="*/ 390178 h 1025243"/>
                <a:gd name="connsiteX990" fmla="*/ 775800 w 1171393"/>
                <a:gd name="connsiteY990" fmla="*/ 408273 h 1025243"/>
                <a:gd name="connsiteX991" fmla="*/ 760411 w 1171393"/>
                <a:gd name="connsiteY991" fmla="*/ 423701 h 1025243"/>
                <a:gd name="connsiteX992" fmla="*/ 756389 w 1171393"/>
                <a:gd name="connsiteY992" fmla="*/ 426794 h 1025243"/>
                <a:gd name="connsiteX993" fmla="*/ 714862 w 1171393"/>
                <a:gd name="connsiteY993" fmla="*/ 447094 h 1025243"/>
                <a:gd name="connsiteX994" fmla="*/ 692049 w 1171393"/>
                <a:gd name="connsiteY994" fmla="*/ 455871 h 1025243"/>
                <a:gd name="connsiteX995" fmla="*/ 693055 w 1171393"/>
                <a:gd name="connsiteY995" fmla="*/ 446398 h 1025243"/>
                <a:gd name="connsiteX996" fmla="*/ 722131 w 1171393"/>
                <a:gd name="connsiteY996" fmla="*/ 421613 h 1025243"/>
                <a:gd name="connsiteX997" fmla="*/ 754688 w 1171393"/>
                <a:gd name="connsiteY997" fmla="*/ 387626 h 1025243"/>
                <a:gd name="connsiteX998" fmla="*/ 781290 w 1171393"/>
                <a:gd name="connsiteY998" fmla="*/ 352943 h 1025243"/>
                <a:gd name="connsiteX999" fmla="*/ 803716 w 1171393"/>
                <a:gd name="connsiteY999" fmla="*/ 311609 h 1025243"/>
                <a:gd name="connsiteX1000" fmla="*/ 824673 w 1171393"/>
                <a:gd name="connsiteY1000" fmla="*/ 276075 h 1025243"/>
                <a:gd name="connsiteX1001" fmla="*/ 841029 w 1171393"/>
                <a:gd name="connsiteY1001" fmla="*/ 237564 h 1025243"/>
                <a:gd name="connsiteX1002" fmla="*/ 849071 w 1171393"/>
                <a:gd name="connsiteY1002" fmla="*/ 218347 h 1025243"/>
                <a:gd name="connsiteX1003" fmla="*/ 858119 w 1171393"/>
                <a:gd name="connsiteY1003" fmla="*/ 198821 h 1025243"/>
                <a:gd name="connsiteX1004" fmla="*/ 867283 w 1171393"/>
                <a:gd name="connsiteY1004" fmla="*/ 177671 h 1025243"/>
                <a:gd name="connsiteX1005" fmla="*/ 873199 w 1171393"/>
                <a:gd name="connsiteY1005" fmla="*/ 168623 h 1025243"/>
                <a:gd name="connsiteX1006" fmla="*/ 793586 w 1171393"/>
                <a:gd name="connsiteY1006" fmla="*/ 204350 h 1025243"/>
                <a:gd name="connsiteX1007" fmla="*/ 815355 w 1171393"/>
                <a:gd name="connsiteY1007" fmla="*/ 190817 h 1025243"/>
                <a:gd name="connsiteX1008" fmla="*/ 861367 w 1171393"/>
                <a:gd name="connsiteY1008" fmla="*/ 168545 h 1025243"/>
                <a:gd name="connsiteX1009" fmla="*/ 865543 w 1171393"/>
                <a:gd name="connsiteY1009" fmla="*/ 166767 h 1025243"/>
                <a:gd name="connsiteX1010" fmla="*/ 857771 w 1171393"/>
                <a:gd name="connsiteY1010" fmla="*/ 180686 h 1025243"/>
                <a:gd name="connsiteX1011" fmla="*/ 850270 w 1171393"/>
                <a:gd name="connsiteY1011" fmla="*/ 199439 h 1025243"/>
                <a:gd name="connsiteX1012" fmla="*/ 840642 w 1171393"/>
                <a:gd name="connsiteY1012" fmla="*/ 220164 h 1025243"/>
                <a:gd name="connsiteX1013" fmla="*/ 824519 w 1171393"/>
                <a:gd name="connsiteY1013" fmla="*/ 257283 h 1025243"/>
                <a:gd name="connsiteX1014" fmla="*/ 804374 w 1171393"/>
                <a:gd name="connsiteY1014" fmla="*/ 297805 h 1025243"/>
                <a:gd name="connsiteX1015" fmla="*/ 781406 w 1171393"/>
                <a:gd name="connsiteY1015" fmla="*/ 337940 h 1025243"/>
                <a:gd name="connsiteX1016" fmla="*/ 753025 w 1171393"/>
                <a:gd name="connsiteY1016" fmla="*/ 378849 h 1025243"/>
                <a:gd name="connsiteX1017" fmla="*/ 692320 w 1171393"/>
                <a:gd name="connsiteY1017" fmla="*/ 441410 h 1025243"/>
                <a:gd name="connsiteX1018" fmla="*/ 691547 w 1171393"/>
                <a:gd name="connsiteY1018" fmla="*/ 437118 h 1025243"/>
                <a:gd name="connsiteX1019" fmla="*/ 691044 w 1171393"/>
                <a:gd name="connsiteY1019" fmla="*/ 434876 h 1025243"/>
                <a:gd name="connsiteX1020" fmla="*/ 701213 w 1171393"/>
                <a:gd name="connsiteY1020" fmla="*/ 413725 h 1025243"/>
                <a:gd name="connsiteX1021" fmla="*/ 713316 w 1171393"/>
                <a:gd name="connsiteY1021" fmla="*/ 384533 h 1025243"/>
                <a:gd name="connsiteX1022" fmla="*/ 744016 w 1171393"/>
                <a:gd name="connsiteY1022" fmla="*/ 322977 h 1025243"/>
                <a:gd name="connsiteX1023" fmla="*/ 757549 w 1171393"/>
                <a:gd name="connsiteY1023" fmla="*/ 294480 h 1025243"/>
                <a:gd name="connsiteX1024" fmla="*/ 771044 w 1171393"/>
                <a:gd name="connsiteY1024" fmla="*/ 263586 h 1025243"/>
                <a:gd name="connsiteX1025" fmla="*/ 783146 w 1171393"/>
                <a:gd name="connsiteY1025" fmla="*/ 235205 h 1025243"/>
                <a:gd name="connsiteX1026" fmla="*/ 789139 w 1171393"/>
                <a:gd name="connsiteY1026" fmla="*/ 218656 h 1025243"/>
                <a:gd name="connsiteX1027" fmla="*/ 793509 w 1171393"/>
                <a:gd name="connsiteY1027" fmla="*/ 204427 h 1025243"/>
                <a:gd name="connsiteX1028" fmla="*/ 765708 w 1171393"/>
                <a:gd name="connsiteY1028" fmla="*/ 220899 h 1025243"/>
                <a:gd name="connsiteX1029" fmla="*/ 786974 w 1171393"/>
                <a:gd name="connsiteY1029" fmla="*/ 208564 h 1025243"/>
                <a:gd name="connsiteX1030" fmla="*/ 780362 w 1171393"/>
                <a:gd name="connsiteY1030" fmla="*/ 225848 h 1025243"/>
                <a:gd name="connsiteX1031" fmla="*/ 767718 w 1171393"/>
                <a:gd name="connsiteY1031" fmla="*/ 256007 h 1025243"/>
                <a:gd name="connsiteX1032" fmla="*/ 754069 w 1171393"/>
                <a:gd name="connsiteY1032" fmla="*/ 283074 h 1025243"/>
                <a:gd name="connsiteX1033" fmla="*/ 739028 w 1171393"/>
                <a:gd name="connsiteY1033" fmla="*/ 317138 h 1025243"/>
                <a:gd name="connsiteX1034" fmla="*/ 709024 w 1171393"/>
                <a:gd name="connsiteY1034" fmla="*/ 376142 h 1025243"/>
                <a:gd name="connsiteX1035" fmla="*/ 687487 w 1171393"/>
                <a:gd name="connsiteY1035" fmla="*/ 426524 h 1025243"/>
                <a:gd name="connsiteX1036" fmla="*/ 668193 w 1171393"/>
                <a:gd name="connsiteY1036" fmla="*/ 408776 h 1025243"/>
                <a:gd name="connsiteX1037" fmla="*/ 668193 w 1171393"/>
                <a:gd name="connsiteY1037" fmla="*/ 405799 h 1025243"/>
                <a:gd name="connsiteX1038" fmla="*/ 670513 w 1171393"/>
                <a:gd name="connsiteY1038" fmla="*/ 393967 h 1025243"/>
                <a:gd name="connsiteX1039" fmla="*/ 673451 w 1171393"/>
                <a:gd name="connsiteY1039" fmla="*/ 380627 h 1025243"/>
                <a:gd name="connsiteX1040" fmla="*/ 693635 w 1171393"/>
                <a:gd name="connsiteY1040" fmla="*/ 329125 h 1025243"/>
                <a:gd name="connsiteX1041" fmla="*/ 719193 w 1171393"/>
                <a:gd name="connsiteY1041" fmla="*/ 277196 h 1025243"/>
                <a:gd name="connsiteX1042" fmla="*/ 733229 w 1171393"/>
                <a:gd name="connsiteY1042" fmla="*/ 251252 h 1025243"/>
                <a:gd name="connsiteX1043" fmla="*/ 739299 w 1171393"/>
                <a:gd name="connsiteY1043" fmla="*/ 239884 h 1025243"/>
                <a:gd name="connsiteX1044" fmla="*/ 743707 w 1171393"/>
                <a:gd name="connsiteY1044" fmla="*/ 231609 h 1025243"/>
                <a:gd name="connsiteX1045" fmla="*/ 765669 w 1171393"/>
                <a:gd name="connsiteY1045" fmla="*/ 220976 h 1025243"/>
                <a:gd name="connsiteX1046" fmla="*/ 737288 w 1171393"/>
                <a:gd name="connsiteY1046" fmla="*/ 190469 h 1025243"/>
                <a:gd name="connsiteX1047" fmla="*/ 742199 w 1171393"/>
                <a:gd name="connsiteY1047" fmla="*/ 193794 h 1025243"/>
                <a:gd name="connsiteX1048" fmla="*/ 760449 w 1171393"/>
                <a:gd name="connsiteY1048" fmla="*/ 211000 h 1025243"/>
                <a:gd name="connsiteX1049" fmla="*/ 751131 w 1171393"/>
                <a:gd name="connsiteY1049" fmla="*/ 215563 h 1025243"/>
                <a:gd name="connsiteX1050" fmla="*/ 736824 w 1171393"/>
                <a:gd name="connsiteY1050" fmla="*/ 223142 h 1025243"/>
                <a:gd name="connsiteX1051" fmla="*/ 738564 w 1171393"/>
                <a:gd name="connsiteY1051" fmla="*/ 208951 h 1025243"/>
                <a:gd name="connsiteX1052" fmla="*/ 737288 w 1171393"/>
                <a:gd name="connsiteY1052" fmla="*/ 190508 h 1025243"/>
                <a:gd name="connsiteX1053" fmla="*/ 724722 w 1171393"/>
                <a:gd name="connsiteY1053" fmla="*/ 180300 h 1025243"/>
                <a:gd name="connsiteX1054" fmla="*/ 724915 w 1171393"/>
                <a:gd name="connsiteY1054" fmla="*/ 180145 h 1025243"/>
                <a:gd name="connsiteX1055" fmla="*/ 726578 w 1171393"/>
                <a:gd name="connsiteY1055" fmla="*/ 181305 h 1025243"/>
                <a:gd name="connsiteX1056" fmla="*/ 732765 w 1171393"/>
                <a:gd name="connsiteY1056" fmla="*/ 187298 h 1025243"/>
                <a:gd name="connsiteX1057" fmla="*/ 732649 w 1171393"/>
                <a:gd name="connsiteY1057" fmla="*/ 210420 h 1025243"/>
                <a:gd name="connsiteX1058" fmla="*/ 729053 w 1171393"/>
                <a:gd name="connsiteY1058" fmla="*/ 228245 h 1025243"/>
                <a:gd name="connsiteX1059" fmla="*/ 708096 w 1171393"/>
                <a:gd name="connsiteY1059" fmla="*/ 247308 h 1025243"/>
                <a:gd name="connsiteX1060" fmla="*/ 697656 w 1171393"/>
                <a:gd name="connsiteY1060" fmla="*/ 260067 h 1025243"/>
                <a:gd name="connsiteX1061" fmla="*/ 698777 w 1171393"/>
                <a:gd name="connsiteY1061" fmla="*/ 245336 h 1025243"/>
                <a:gd name="connsiteX1062" fmla="*/ 698584 w 1171393"/>
                <a:gd name="connsiteY1062" fmla="*/ 241546 h 1025243"/>
                <a:gd name="connsiteX1063" fmla="*/ 698932 w 1171393"/>
                <a:gd name="connsiteY1063" fmla="*/ 237796 h 1025243"/>
                <a:gd name="connsiteX1064" fmla="*/ 702837 w 1171393"/>
                <a:gd name="connsiteY1064" fmla="*/ 218231 h 1025243"/>
                <a:gd name="connsiteX1065" fmla="*/ 711228 w 1171393"/>
                <a:gd name="connsiteY1065" fmla="*/ 198666 h 1025243"/>
                <a:gd name="connsiteX1066" fmla="*/ 724799 w 1171393"/>
                <a:gd name="connsiteY1066" fmla="*/ 180300 h 1025243"/>
                <a:gd name="connsiteX1067" fmla="*/ 707400 w 1171393"/>
                <a:gd name="connsiteY1067" fmla="*/ 187066 h 1025243"/>
                <a:gd name="connsiteX1068" fmla="*/ 716950 w 1171393"/>
                <a:gd name="connsiteY1068" fmla="*/ 183200 h 1025243"/>
                <a:gd name="connsiteX1069" fmla="*/ 699280 w 1171393"/>
                <a:gd name="connsiteY1069" fmla="*/ 211696 h 1025243"/>
                <a:gd name="connsiteX1070" fmla="*/ 695723 w 1171393"/>
                <a:gd name="connsiteY1070" fmla="*/ 223142 h 1025243"/>
                <a:gd name="connsiteX1071" fmla="*/ 694060 w 1171393"/>
                <a:gd name="connsiteY1071" fmla="*/ 211812 h 1025243"/>
                <a:gd name="connsiteX1072" fmla="*/ 689961 w 1171393"/>
                <a:gd name="connsiteY1072" fmla="*/ 191320 h 1025243"/>
                <a:gd name="connsiteX1073" fmla="*/ 707438 w 1171393"/>
                <a:gd name="connsiteY1073" fmla="*/ 187105 h 1025243"/>
                <a:gd name="connsiteX1074" fmla="*/ 719116 w 1171393"/>
                <a:gd name="connsiteY1074" fmla="*/ 251020 h 1025243"/>
                <a:gd name="connsiteX1075" fmla="*/ 735703 w 1171393"/>
                <a:gd name="connsiteY1075" fmla="*/ 236713 h 1025243"/>
                <a:gd name="connsiteX1076" fmla="*/ 717762 w 1171393"/>
                <a:gd name="connsiteY1076" fmla="*/ 266911 h 1025243"/>
                <a:gd name="connsiteX1077" fmla="*/ 690464 w 1171393"/>
                <a:gd name="connsiteY1077" fmla="*/ 321043 h 1025243"/>
                <a:gd name="connsiteX1078" fmla="*/ 669894 w 1171393"/>
                <a:gd name="connsiteY1078" fmla="*/ 369956 h 1025243"/>
                <a:gd name="connsiteX1079" fmla="*/ 663669 w 1171393"/>
                <a:gd name="connsiteY1079" fmla="*/ 394586 h 1025243"/>
                <a:gd name="connsiteX1080" fmla="*/ 661697 w 1171393"/>
                <a:gd name="connsiteY1080" fmla="*/ 404136 h 1025243"/>
                <a:gd name="connsiteX1081" fmla="*/ 661697 w 1171393"/>
                <a:gd name="connsiteY1081" fmla="*/ 404716 h 1025243"/>
                <a:gd name="connsiteX1082" fmla="*/ 622683 w 1171393"/>
                <a:gd name="connsiteY1082" fmla="*/ 386041 h 1025243"/>
                <a:gd name="connsiteX1083" fmla="*/ 625544 w 1171393"/>
                <a:gd name="connsiteY1083" fmla="*/ 374170 h 1025243"/>
                <a:gd name="connsiteX1084" fmla="*/ 627245 w 1171393"/>
                <a:gd name="connsiteY1084" fmla="*/ 370420 h 1025243"/>
                <a:gd name="connsiteX1085" fmla="*/ 633084 w 1171393"/>
                <a:gd name="connsiteY1085" fmla="*/ 361449 h 1025243"/>
                <a:gd name="connsiteX1086" fmla="*/ 650368 w 1171393"/>
                <a:gd name="connsiteY1086" fmla="*/ 340067 h 1025243"/>
                <a:gd name="connsiteX1087" fmla="*/ 680295 w 1171393"/>
                <a:gd name="connsiteY1087" fmla="*/ 301130 h 1025243"/>
                <a:gd name="connsiteX1088" fmla="*/ 680875 w 1171393"/>
                <a:gd name="connsiteY1088" fmla="*/ 300705 h 1025243"/>
                <a:gd name="connsiteX1089" fmla="*/ 684548 w 1171393"/>
                <a:gd name="connsiteY1089" fmla="*/ 295447 h 1025243"/>
                <a:gd name="connsiteX1090" fmla="*/ 719154 w 1171393"/>
                <a:gd name="connsiteY1090" fmla="*/ 251058 h 1025243"/>
                <a:gd name="connsiteX1091" fmla="*/ 652726 w 1171393"/>
                <a:gd name="connsiteY1091" fmla="*/ 135950 h 1025243"/>
                <a:gd name="connsiteX1092" fmla="*/ 668193 w 1171393"/>
                <a:gd name="connsiteY1092" fmla="*/ 168004 h 1025243"/>
                <a:gd name="connsiteX1093" fmla="*/ 680218 w 1171393"/>
                <a:gd name="connsiteY1093" fmla="*/ 200831 h 1025243"/>
                <a:gd name="connsiteX1094" fmla="*/ 685940 w 1171393"/>
                <a:gd name="connsiteY1094" fmla="*/ 234509 h 1025243"/>
                <a:gd name="connsiteX1095" fmla="*/ 687603 w 1171393"/>
                <a:gd name="connsiteY1095" fmla="*/ 254499 h 1025243"/>
                <a:gd name="connsiteX1096" fmla="*/ 684587 w 1171393"/>
                <a:gd name="connsiteY1096" fmla="*/ 271164 h 1025243"/>
                <a:gd name="connsiteX1097" fmla="*/ 681842 w 1171393"/>
                <a:gd name="connsiteY1097" fmla="*/ 281334 h 1025243"/>
                <a:gd name="connsiteX1098" fmla="*/ 672639 w 1171393"/>
                <a:gd name="connsiteY1098" fmla="*/ 293591 h 1025243"/>
                <a:gd name="connsiteX1099" fmla="*/ 636100 w 1171393"/>
                <a:gd name="connsiteY1099" fmla="*/ 340995 h 1025243"/>
                <a:gd name="connsiteX1100" fmla="*/ 615839 w 1171393"/>
                <a:gd name="connsiteY1100" fmla="*/ 372662 h 1025243"/>
                <a:gd name="connsiteX1101" fmla="*/ 615027 w 1171393"/>
                <a:gd name="connsiteY1101" fmla="*/ 374016 h 1025243"/>
                <a:gd name="connsiteX1102" fmla="*/ 614718 w 1171393"/>
                <a:gd name="connsiteY1102" fmla="*/ 376567 h 1025243"/>
                <a:gd name="connsiteX1103" fmla="*/ 614524 w 1171393"/>
                <a:gd name="connsiteY1103" fmla="*/ 377263 h 1025243"/>
                <a:gd name="connsiteX1104" fmla="*/ 612939 w 1171393"/>
                <a:gd name="connsiteY1104" fmla="*/ 382793 h 1025243"/>
                <a:gd name="connsiteX1105" fmla="*/ 612939 w 1171393"/>
                <a:gd name="connsiteY1105" fmla="*/ 382793 h 1025243"/>
                <a:gd name="connsiteX1106" fmla="*/ 603698 w 1171393"/>
                <a:gd name="connsiteY1106" fmla="*/ 380241 h 1025243"/>
                <a:gd name="connsiteX1107" fmla="*/ 610310 w 1171393"/>
                <a:gd name="connsiteY1107" fmla="*/ 372624 h 1025243"/>
                <a:gd name="connsiteX1108" fmla="*/ 622219 w 1171393"/>
                <a:gd name="connsiteY1108" fmla="*/ 356384 h 1025243"/>
                <a:gd name="connsiteX1109" fmla="*/ 637299 w 1171393"/>
                <a:gd name="connsiteY1109" fmla="*/ 316597 h 1025243"/>
                <a:gd name="connsiteX1110" fmla="*/ 640508 w 1171393"/>
                <a:gd name="connsiteY1110" fmla="*/ 277931 h 1025243"/>
                <a:gd name="connsiteX1111" fmla="*/ 642828 w 1171393"/>
                <a:gd name="connsiteY1111" fmla="*/ 237409 h 1025243"/>
                <a:gd name="connsiteX1112" fmla="*/ 643756 w 1171393"/>
                <a:gd name="connsiteY1112" fmla="*/ 193601 h 1025243"/>
                <a:gd name="connsiteX1113" fmla="*/ 640701 w 1171393"/>
                <a:gd name="connsiteY1113" fmla="*/ 144186 h 1025243"/>
                <a:gd name="connsiteX1114" fmla="*/ 630571 w 1171393"/>
                <a:gd name="connsiteY1114" fmla="*/ 99488 h 1025243"/>
                <a:gd name="connsiteX1115" fmla="*/ 629875 w 1171393"/>
                <a:gd name="connsiteY1115" fmla="*/ 97052 h 1025243"/>
                <a:gd name="connsiteX1116" fmla="*/ 652726 w 1171393"/>
                <a:gd name="connsiteY1116" fmla="*/ 135873 h 1025243"/>
                <a:gd name="connsiteX1117" fmla="*/ 616342 w 1171393"/>
                <a:gd name="connsiteY1117" fmla="*/ 80890 h 1025243"/>
                <a:gd name="connsiteX1118" fmla="*/ 622219 w 1171393"/>
                <a:gd name="connsiteY1118" fmla="*/ 87154 h 1025243"/>
                <a:gd name="connsiteX1119" fmla="*/ 625776 w 1171393"/>
                <a:gd name="connsiteY1119" fmla="*/ 106641 h 1025243"/>
                <a:gd name="connsiteX1120" fmla="*/ 633355 w 1171393"/>
                <a:gd name="connsiteY1120" fmla="*/ 149908 h 1025243"/>
                <a:gd name="connsiteX1121" fmla="*/ 635752 w 1171393"/>
                <a:gd name="connsiteY1121" fmla="*/ 193833 h 1025243"/>
                <a:gd name="connsiteX1122" fmla="*/ 634940 w 1171393"/>
                <a:gd name="connsiteY1122" fmla="*/ 235360 h 1025243"/>
                <a:gd name="connsiteX1123" fmla="*/ 634824 w 1171393"/>
                <a:gd name="connsiteY1123" fmla="*/ 251368 h 1025243"/>
                <a:gd name="connsiteX1124" fmla="*/ 633239 w 1171393"/>
                <a:gd name="connsiteY1124" fmla="*/ 269772 h 1025243"/>
                <a:gd name="connsiteX1125" fmla="*/ 630841 w 1171393"/>
                <a:gd name="connsiteY1125" fmla="*/ 307858 h 1025243"/>
                <a:gd name="connsiteX1126" fmla="*/ 619203 w 1171393"/>
                <a:gd name="connsiteY1126" fmla="*/ 346485 h 1025243"/>
                <a:gd name="connsiteX1127" fmla="*/ 608222 w 1171393"/>
                <a:gd name="connsiteY1127" fmla="*/ 363034 h 1025243"/>
                <a:gd name="connsiteX1128" fmla="*/ 595655 w 1171393"/>
                <a:gd name="connsiteY1128" fmla="*/ 376877 h 1025243"/>
                <a:gd name="connsiteX1129" fmla="*/ 594379 w 1171393"/>
                <a:gd name="connsiteY1129" fmla="*/ 378191 h 1025243"/>
                <a:gd name="connsiteX1130" fmla="*/ 570175 w 1171393"/>
                <a:gd name="connsiteY1130" fmla="*/ 374750 h 1025243"/>
                <a:gd name="connsiteX1131" fmla="*/ 565844 w 1171393"/>
                <a:gd name="connsiteY1131" fmla="*/ 374325 h 1025243"/>
                <a:gd name="connsiteX1132" fmla="*/ 566231 w 1171393"/>
                <a:gd name="connsiteY1132" fmla="*/ 374016 h 1025243"/>
                <a:gd name="connsiteX1133" fmla="*/ 571644 w 1171393"/>
                <a:gd name="connsiteY1133" fmla="*/ 368061 h 1025243"/>
                <a:gd name="connsiteX1134" fmla="*/ 580730 w 1171393"/>
                <a:gd name="connsiteY1134" fmla="*/ 356384 h 1025243"/>
                <a:gd name="connsiteX1135" fmla="*/ 590281 w 1171393"/>
                <a:gd name="connsiteY1135" fmla="*/ 341575 h 1025243"/>
                <a:gd name="connsiteX1136" fmla="*/ 599754 w 1171393"/>
                <a:gd name="connsiteY1136" fmla="*/ 325335 h 1025243"/>
                <a:gd name="connsiteX1137" fmla="*/ 607023 w 1171393"/>
                <a:gd name="connsiteY1137" fmla="*/ 305113 h 1025243"/>
                <a:gd name="connsiteX1138" fmla="*/ 617850 w 1171393"/>
                <a:gd name="connsiteY1138" fmla="*/ 263393 h 1025243"/>
                <a:gd name="connsiteX1139" fmla="*/ 621059 w 1171393"/>
                <a:gd name="connsiteY1139" fmla="*/ 223258 h 1025243"/>
                <a:gd name="connsiteX1140" fmla="*/ 616110 w 1171393"/>
                <a:gd name="connsiteY1140" fmla="*/ 180338 h 1025243"/>
                <a:gd name="connsiteX1141" fmla="*/ 606521 w 1171393"/>
                <a:gd name="connsiteY1141" fmla="*/ 146274 h 1025243"/>
                <a:gd name="connsiteX1142" fmla="*/ 605902 w 1171393"/>
                <a:gd name="connsiteY1142" fmla="*/ 139739 h 1025243"/>
                <a:gd name="connsiteX1143" fmla="*/ 602306 w 1171393"/>
                <a:gd name="connsiteY1143" fmla="*/ 109000 h 1025243"/>
                <a:gd name="connsiteX1144" fmla="*/ 597434 w 1171393"/>
                <a:gd name="connsiteY1144" fmla="*/ 75361 h 1025243"/>
                <a:gd name="connsiteX1145" fmla="*/ 594148 w 1171393"/>
                <a:gd name="connsiteY1145" fmla="*/ 60165 h 1025243"/>
                <a:gd name="connsiteX1146" fmla="*/ 594148 w 1171393"/>
                <a:gd name="connsiteY1146" fmla="*/ 60010 h 1025243"/>
                <a:gd name="connsiteX1147" fmla="*/ 616380 w 1171393"/>
                <a:gd name="connsiteY1147" fmla="*/ 80890 h 1025243"/>
                <a:gd name="connsiteX1148" fmla="*/ 568164 w 1171393"/>
                <a:gd name="connsiteY1148" fmla="*/ 39324 h 1025243"/>
                <a:gd name="connsiteX1149" fmla="*/ 587149 w 1171393"/>
                <a:gd name="connsiteY1149" fmla="*/ 54211 h 1025243"/>
                <a:gd name="connsiteX1150" fmla="*/ 587845 w 1171393"/>
                <a:gd name="connsiteY1150" fmla="*/ 56569 h 1025243"/>
                <a:gd name="connsiteX1151" fmla="*/ 590668 w 1171393"/>
                <a:gd name="connsiteY1151" fmla="*/ 74626 h 1025243"/>
                <a:gd name="connsiteX1152" fmla="*/ 595655 w 1171393"/>
                <a:gd name="connsiteY1152" fmla="*/ 114645 h 1025243"/>
                <a:gd name="connsiteX1153" fmla="*/ 597047 w 1171393"/>
                <a:gd name="connsiteY1153" fmla="*/ 126206 h 1025243"/>
                <a:gd name="connsiteX1154" fmla="*/ 595617 w 1171393"/>
                <a:gd name="connsiteY1154" fmla="*/ 122340 h 1025243"/>
                <a:gd name="connsiteX1155" fmla="*/ 586492 w 1171393"/>
                <a:gd name="connsiteY1155" fmla="*/ 114259 h 1025243"/>
                <a:gd name="connsiteX1156" fmla="*/ 580382 w 1171393"/>
                <a:gd name="connsiteY1156" fmla="*/ 117893 h 1025243"/>
                <a:gd name="connsiteX1157" fmla="*/ 573693 w 1171393"/>
                <a:gd name="connsiteY1157" fmla="*/ 125742 h 1025243"/>
                <a:gd name="connsiteX1158" fmla="*/ 557183 w 1171393"/>
                <a:gd name="connsiteY1158" fmla="*/ 140049 h 1025243"/>
                <a:gd name="connsiteX1159" fmla="*/ 548174 w 1171393"/>
                <a:gd name="connsiteY1159" fmla="*/ 147550 h 1025243"/>
                <a:gd name="connsiteX1160" fmla="*/ 551460 w 1171393"/>
                <a:gd name="connsiteY1160" fmla="*/ 137149 h 1025243"/>
                <a:gd name="connsiteX1161" fmla="*/ 556758 w 1171393"/>
                <a:gd name="connsiteY1161" fmla="*/ 95312 h 1025243"/>
                <a:gd name="connsiteX1162" fmla="*/ 557106 w 1171393"/>
                <a:gd name="connsiteY1162" fmla="*/ 49068 h 1025243"/>
                <a:gd name="connsiteX1163" fmla="*/ 555134 w 1171393"/>
                <a:gd name="connsiteY1163" fmla="*/ 29116 h 1025243"/>
                <a:gd name="connsiteX1164" fmla="*/ 568164 w 1171393"/>
                <a:gd name="connsiteY1164" fmla="*/ 39363 h 1025243"/>
                <a:gd name="connsiteX1165" fmla="*/ 518362 w 1171393"/>
                <a:gd name="connsiteY1165" fmla="*/ 27454 h 1025243"/>
                <a:gd name="connsiteX1166" fmla="*/ 519368 w 1171393"/>
                <a:gd name="connsiteY1166" fmla="*/ 26410 h 1025243"/>
                <a:gd name="connsiteX1167" fmla="*/ 525593 w 1171393"/>
                <a:gd name="connsiteY1167" fmla="*/ 16898 h 1025243"/>
                <a:gd name="connsiteX1168" fmla="*/ 528880 w 1171393"/>
                <a:gd name="connsiteY1168" fmla="*/ 12452 h 1025243"/>
                <a:gd name="connsiteX1169" fmla="*/ 530542 w 1171393"/>
                <a:gd name="connsiteY1169" fmla="*/ 9668 h 1025243"/>
                <a:gd name="connsiteX1170" fmla="*/ 531045 w 1171393"/>
                <a:gd name="connsiteY1170" fmla="*/ 10518 h 1025243"/>
                <a:gd name="connsiteX1171" fmla="*/ 540866 w 1171393"/>
                <a:gd name="connsiteY1171" fmla="*/ 18909 h 1025243"/>
                <a:gd name="connsiteX1172" fmla="*/ 548290 w 1171393"/>
                <a:gd name="connsiteY1172" fmla="*/ 24129 h 1025243"/>
                <a:gd name="connsiteX1173" fmla="*/ 550958 w 1171393"/>
                <a:gd name="connsiteY1173" fmla="*/ 54172 h 1025243"/>
                <a:gd name="connsiteX1174" fmla="*/ 549604 w 1171393"/>
                <a:gd name="connsiteY1174" fmla="*/ 95351 h 1025243"/>
                <a:gd name="connsiteX1175" fmla="*/ 545738 w 1171393"/>
                <a:gd name="connsiteY1175" fmla="*/ 130460 h 1025243"/>
                <a:gd name="connsiteX1176" fmla="*/ 538933 w 1171393"/>
                <a:gd name="connsiteY1176" fmla="*/ 150759 h 1025243"/>
                <a:gd name="connsiteX1177" fmla="*/ 533713 w 1171393"/>
                <a:gd name="connsiteY1177" fmla="*/ 158763 h 1025243"/>
                <a:gd name="connsiteX1178" fmla="*/ 521069 w 1171393"/>
                <a:gd name="connsiteY1178" fmla="*/ 168429 h 1025243"/>
                <a:gd name="connsiteX1179" fmla="*/ 495124 w 1171393"/>
                <a:gd name="connsiteY1179" fmla="*/ 189000 h 1025243"/>
                <a:gd name="connsiteX1180" fmla="*/ 495008 w 1171393"/>
                <a:gd name="connsiteY1180" fmla="*/ 152306 h 1025243"/>
                <a:gd name="connsiteX1181" fmla="*/ 501040 w 1171393"/>
                <a:gd name="connsiteY1181" fmla="*/ 102504 h 1025243"/>
                <a:gd name="connsiteX1182" fmla="*/ 507575 w 1171393"/>
                <a:gd name="connsiteY1182" fmla="*/ 60397 h 1025243"/>
                <a:gd name="connsiteX1183" fmla="*/ 518440 w 1171393"/>
                <a:gd name="connsiteY1183" fmla="*/ 27415 h 1025243"/>
                <a:gd name="connsiteX1184" fmla="*/ 474709 w 1171393"/>
                <a:gd name="connsiteY1184" fmla="*/ 73814 h 1025243"/>
                <a:gd name="connsiteX1185" fmla="*/ 479001 w 1171393"/>
                <a:gd name="connsiteY1185" fmla="*/ 61712 h 1025243"/>
                <a:gd name="connsiteX1186" fmla="*/ 490136 w 1171393"/>
                <a:gd name="connsiteY1186" fmla="*/ 52509 h 1025243"/>
                <a:gd name="connsiteX1187" fmla="*/ 509044 w 1171393"/>
                <a:gd name="connsiteY1187" fmla="*/ 36888 h 1025243"/>
                <a:gd name="connsiteX1188" fmla="*/ 494583 w 1171393"/>
                <a:gd name="connsiteY1188" fmla="*/ 100958 h 1025243"/>
                <a:gd name="connsiteX1189" fmla="*/ 488242 w 1171393"/>
                <a:gd name="connsiteY1189" fmla="*/ 147125 h 1025243"/>
                <a:gd name="connsiteX1190" fmla="*/ 488010 w 1171393"/>
                <a:gd name="connsiteY1190" fmla="*/ 194954 h 1025243"/>
                <a:gd name="connsiteX1191" fmla="*/ 454796 w 1171393"/>
                <a:gd name="connsiteY1191" fmla="*/ 225191 h 1025243"/>
                <a:gd name="connsiteX1192" fmla="*/ 446947 w 1171393"/>
                <a:gd name="connsiteY1192" fmla="*/ 233388 h 1025243"/>
                <a:gd name="connsiteX1193" fmla="*/ 444588 w 1171393"/>
                <a:gd name="connsiteY1193" fmla="*/ 197506 h 1025243"/>
                <a:gd name="connsiteX1194" fmla="*/ 451123 w 1171393"/>
                <a:gd name="connsiteY1194" fmla="*/ 147163 h 1025243"/>
                <a:gd name="connsiteX1195" fmla="*/ 465545 w 1171393"/>
                <a:gd name="connsiteY1195" fmla="*/ 97671 h 1025243"/>
                <a:gd name="connsiteX1196" fmla="*/ 474709 w 1171393"/>
                <a:gd name="connsiteY1196" fmla="*/ 73930 h 1025243"/>
                <a:gd name="connsiteX1197" fmla="*/ 437087 w 1171393"/>
                <a:gd name="connsiteY1197" fmla="*/ 109619 h 1025243"/>
                <a:gd name="connsiteX1198" fmla="*/ 441727 w 1171393"/>
                <a:gd name="connsiteY1198" fmla="*/ 99256 h 1025243"/>
                <a:gd name="connsiteX1199" fmla="*/ 472311 w 1171393"/>
                <a:gd name="connsiteY1199" fmla="*/ 67666 h 1025243"/>
                <a:gd name="connsiteX1200" fmla="*/ 468213 w 1171393"/>
                <a:gd name="connsiteY1200" fmla="*/ 75902 h 1025243"/>
                <a:gd name="connsiteX1201" fmla="*/ 458469 w 1171393"/>
                <a:gd name="connsiteY1201" fmla="*/ 99566 h 1025243"/>
                <a:gd name="connsiteX1202" fmla="*/ 444588 w 1171393"/>
                <a:gd name="connsiteY1202" fmla="*/ 148130 h 1025243"/>
                <a:gd name="connsiteX1203" fmla="*/ 437899 w 1171393"/>
                <a:gd name="connsiteY1203" fmla="*/ 195031 h 1025243"/>
                <a:gd name="connsiteX1204" fmla="*/ 438633 w 1171393"/>
                <a:gd name="connsiteY1204" fmla="*/ 219546 h 1025243"/>
                <a:gd name="connsiteX1205" fmla="*/ 440644 w 1171393"/>
                <a:gd name="connsiteY1205" fmla="*/ 240386 h 1025243"/>
                <a:gd name="connsiteX1206" fmla="*/ 427188 w 1171393"/>
                <a:gd name="connsiteY1206" fmla="*/ 256819 h 1025243"/>
                <a:gd name="connsiteX1207" fmla="*/ 406734 w 1171393"/>
                <a:gd name="connsiteY1207" fmla="*/ 289724 h 1025243"/>
                <a:gd name="connsiteX1208" fmla="*/ 404956 w 1171393"/>
                <a:gd name="connsiteY1208" fmla="*/ 272479 h 1025243"/>
                <a:gd name="connsiteX1209" fmla="*/ 405033 w 1171393"/>
                <a:gd name="connsiteY1209" fmla="*/ 245722 h 1025243"/>
                <a:gd name="connsiteX1210" fmla="*/ 409595 w 1171393"/>
                <a:gd name="connsiteY1210" fmla="*/ 187917 h 1025243"/>
                <a:gd name="connsiteX1211" fmla="*/ 426260 w 1171393"/>
                <a:gd name="connsiteY1211" fmla="*/ 135795 h 1025243"/>
                <a:gd name="connsiteX1212" fmla="*/ 437126 w 1171393"/>
                <a:gd name="connsiteY1212" fmla="*/ 109619 h 1025243"/>
                <a:gd name="connsiteX1213" fmla="*/ 375685 w 1171393"/>
                <a:gd name="connsiteY1213" fmla="*/ 233659 h 1025243"/>
                <a:gd name="connsiteX1214" fmla="*/ 383535 w 1171393"/>
                <a:gd name="connsiteY1214" fmla="*/ 200754 h 1025243"/>
                <a:gd name="connsiteX1215" fmla="*/ 411451 w 1171393"/>
                <a:gd name="connsiteY1215" fmla="*/ 142949 h 1025243"/>
                <a:gd name="connsiteX1216" fmla="*/ 427652 w 1171393"/>
                <a:gd name="connsiteY1216" fmla="*/ 117352 h 1025243"/>
                <a:gd name="connsiteX1217" fmla="*/ 426299 w 1171393"/>
                <a:gd name="connsiteY1217" fmla="*/ 120329 h 1025243"/>
                <a:gd name="connsiteX1218" fmla="*/ 404801 w 1171393"/>
                <a:gd name="connsiteY1218" fmla="*/ 178483 h 1025243"/>
                <a:gd name="connsiteX1219" fmla="*/ 400548 w 1171393"/>
                <a:gd name="connsiteY1219" fmla="*/ 207946 h 1025243"/>
                <a:gd name="connsiteX1220" fmla="*/ 398344 w 1171393"/>
                <a:gd name="connsiteY1220" fmla="*/ 240696 h 1025243"/>
                <a:gd name="connsiteX1221" fmla="*/ 401746 w 1171393"/>
                <a:gd name="connsiteY1221" fmla="*/ 296181 h 1025243"/>
                <a:gd name="connsiteX1222" fmla="*/ 402404 w 1171393"/>
                <a:gd name="connsiteY1222" fmla="*/ 297341 h 1025243"/>
                <a:gd name="connsiteX1223" fmla="*/ 395792 w 1171393"/>
                <a:gd name="connsiteY1223" fmla="*/ 310720 h 1025243"/>
                <a:gd name="connsiteX1224" fmla="*/ 390108 w 1171393"/>
                <a:gd name="connsiteY1224" fmla="*/ 286437 h 1025243"/>
                <a:gd name="connsiteX1225" fmla="*/ 382143 w 1171393"/>
                <a:gd name="connsiteY1225" fmla="*/ 259217 h 1025243"/>
                <a:gd name="connsiteX1226" fmla="*/ 375222 w 1171393"/>
                <a:gd name="connsiteY1226" fmla="*/ 247617 h 1025243"/>
                <a:gd name="connsiteX1227" fmla="*/ 375647 w 1171393"/>
                <a:gd name="connsiteY1227" fmla="*/ 233620 h 1025243"/>
                <a:gd name="connsiteX1228" fmla="*/ 373172 w 1171393"/>
                <a:gd name="connsiteY1228" fmla="*/ 262039 h 1025243"/>
                <a:gd name="connsiteX1229" fmla="*/ 381601 w 1171393"/>
                <a:gd name="connsiteY1229" fmla="*/ 291348 h 1025243"/>
                <a:gd name="connsiteX1230" fmla="*/ 387015 w 1171393"/>
                <a:gd name="connsiteY1230" fmla="*/ 316171 h 1025243"/>
                <a:gd name="connsiteX1231" fmla="*/ 391345 w 1171393"/>
                <a:gd name="connsiteY1231" fmla="*/ 340995 h 1025243"/>
                <a:gd name="connsiteX1232" fmla="*/ 396681 w 1171393"/>
                <a:gd name="connsiteY1232" fmla="*/ 365818 h 1025243"/>
                <a:gd name="connsiteX1233" fmla="*/ 398537 w 1171393"/>
                <a:gd name="connsiteY1233" fmla="*/ 393580 h 1025243"/>
                <a:gd name="connsiteX1234" fmla="*/ 400238 w 1171393"/>
                <a:gd name="connsiteY1234" fmla="*/ 408196 h 1025243"/>
                <a:gd name="connsiteX1235" fmla="*/ 400586 w 1171393"/>
                <a:gd name="connsiteY1235" fmla="*/ 425209 h 1025243"/>
                <a:gd name="connsiteX1236" fmla="*/ 400664 w 1171393"/>
                <a:gd name="connsiteY1236" fmla="*/ 440907 h 1025243"/>
                <a:gd name="connsiteX1237" fmla="*/ 398382 w 1171393"/>
                <a:gd name="connsiteY1237" fmla="*/ 448099 h 1025243"/>
                <a:gd name="connsiteX1238" fmla="*/ 398228 w 1171393"/>
                <a:gd name="connsiteY1238" fmla="*/ 450303 h 1025243"/>
                <a:gd name="connsiteX1239" fmla="*/ 377425 w 1171393"/>
                <a:gd name="connsiteY1239" fmla="*/ 439786 h 1025243"/>
                <a:gd name="connsiteX1240" fmla="*/ 375028 w 1171393"/>
                <a:gd name="connsiteY1240" fmla="*/ 432826 h 1025243"/>
                <a:gd name="connsiteX1241" fmla="*/ 376459 w 1171393"/>
                <a:gd name="connsiteY1241" fmla="*/ 420492 h 1025243"/>
                <a:gd name="connsiteX1242" fmla="*/ 375879 w 1171393"/>
                <a:gd name="connsiteY1242" fmla="*/ 392188 h 1025243"/>
                <a:gd name="connsiteX1243" fmla="*/ 375222 w 1171393"/>
                <a:gd name="connsiteY1243" fmla="*/ 337012 h 1025243"/>
                <a:gd name="connsiteX1244" fmla="*/ 371935 w 1171393"/>
                <a:gd name="connsiteY1244" fmla="*/ 306969 h 1025243"/>
                <a:gd name="connsiteX1245" fmla="*/ 369267 w 1171393"/>
                <a:gd name="connsiteY1245" fmla="*/ 276462 h 1025243"/>
                <a:gd name="connsiteX1246" fmla="*/ 364627 w 1171393"/>
                <a:gd name="connsiteY1246" fmla="*/ 250362 h 1025243"/>
                <a:gd name="connsiteX1247" fmla="*/ 364240 w 1171393"/>
                <a:gd name="connsiteY1247" fmla="*/ 248236 h 1025243"/>
                <a:gd name="connsiteX1248" fmla="*/ 373134 w 1171393"/>
                <a:gd name="connsiteY1248" fmla="*/ 262001 h 1025243"/>
                <a:gd name="connsiteX1249" fmla="*/ 355270 w 1171393"/>
                <a:gd name="connsiteY1249" fmla="*/ 235321 h 1025243"/>
                <a:gd name="connsiteX1250" fmla="*/ 355889 w 1171393"/>
                <a:gd name="connsiteY1250" fmla="*/ 236675 h 1025243"/>
                <a:gd name="connsiteX1251" fmla="*/ 357397 w 1171393"/>
                <a:gd name="connsiteY1251" fmla="*/ 241894 h 1025243"/>
                <a:gd name="connsiteX1252" fmla="*/ 362578 w 1171393"/>
                <a:gd name="connsiteY1252" fmla="*/ 273794 h 1025243"/>
                <a:gd name="connsiteX1253" fmla="*/ 365130 w 1171393"/>
                <a:gd name="connsiteY1253" fmla="*/ 304301 h 1025243"/>
                <a:gd name="connsiteX1254" fmla="*/ 368416 w 1171393"/>
                <a:gd name="connsiteY1254" fmla="*/ 337128 h 1025243"/>
                <a:gd name="connsiteX1255" fmla="*/ 368532 w 1171393"/>
                <a:gd name="connsiteY1255" fmla="*/ 394624 h 1025243"/>
                <a:gd name="connsiteX1256" fmla="*/ 368532 w 1171393"/>
                <a:gd name="connsiteY1256" fmla="*/ 423894 h 1025243"/>
                <a:gd name="connsiteX1257" fmla="*/ 368996 w 1171393"/>
                <a:gd name="connsiteY1257" fmla="*/ 436267 h 1025243"/>
                <a:gd name="connsiteX1258" fmla="*/ 346222 w 1171393"/>
                <a:gd name="connsiteY1258" fmla="*/ 429462 h 1025243"/>
                <a:gd name="connsiteX1259" fmla="*/ 337832 w 1171393"/>
                <a:gd name="connsiteY1259" fmla="*/ 428032 h 1025243"/>
                <a:gd name="connsiteX1260" fmla="*/ 336556 w 1171393"/>
                <a:gd name="connsiteY1260" fmla="*/ 422850 h 1025243"/>
                <a:gd name="connsiteX1261" fmla="*/ 336285 w 1171393"/>
                <a:gd name="connsiteY1261" fmla="*/ 408389 h 1025243"/>
                <a:gd name="connsiteX1262" fmla="*/ 340538 w 1171393"/>
                <a:gd name="connsiteY1262" fmla="*/ 375291 h 1025243"/>
                <a:gd name="connsiteX1263" fmla="*/ 343786 w 1171393"/>
                <a:gd name="connsiteY1263" fmla="*/ 343740 h 1025243"/>
                <a:gd name="connsiteX1264" fmla="*/ 348851 w 1171393"/>
                <a:gd name="connsiteY1264" fmla="*/ 310758 h 1025243"/>
                <a:gd name="connsiteX1265" fmla="*/ 348619 w 1171393"/>
                <a:gd name="connsiteY1265" fmla="*/ 278511 h 1025243"/>
                <a:gd name="connsiteX1266" fmla="*/ 343902 w 1171393"/>
                <a:gd name="connsiteY1266" fmla="*/ 246070 h 1025243"/>
                <a:gd name="connsiteX1267" fmla="*/ 340770 w 1171393"/>
                <a:gd name="connsiteY1267" fmla="*/ 232421 h 1025243"/>
                <a:gd name="connsiteX1268" fmla="*/ 337948 w 1171393"/>
                <a:gd name="connsiteY1268" fmla="*/ 217612 h 1025243"/>
                <a:gd name="connsiteX1269" fmla="*/ 336401 w 1171393"/>
                <a:gd name="connsiteY1269" fmla="*/ 211619 h 1025243"/>
                <a:gd name="connsiteX1270" fmla="*/ 339572 w 1171393"/>
                <a:gd name="connsiteY1270" fmla="*/ 214906 h 1025243"/>
                <a:gd name="connsiteX1271" fmla="*/ 355270 w 1171393"/>
                <a:gd name="connsiteY1271" fmla="*/ 235360 h 1025243"/>
                <a:gd name="connsiteX1272" fmla="*/ 249480 w 1171393"/>
                <a:gd name="connsiteY1272" fmla="*/ 99836 h 1025243"/>
                <a:gd name="connsiteX1273" fmla="*/ 250717 w 1171393"/>
                <a:gd name="connsiteY1273" fmla="*/ 98947 h 1025243"/>
                <a:gd name="connsiteX1274" fmla="*/ 266377 w 1171393"/>
                <a:gd name="connsiteY1274" fmla="*/ 102388 h 1025243"/>
                <a:gd name="connsiteX1275" fmla="*/ 288533 w 1171393"/>
                <a:gd name="connsiteY1275" fmla="*/ 113331 h 1025243"/>
                <a:gd name="connsiteX1276" fmla="*/ 319427 w 1171393"/>
                <a:gd name="connsiteY1276" fmla="*/ 150875 h 1025243"/>
                <a:gd name="connsiteX1277" fmla="*/ 327740 w 1171393"/>
                <a:gd name="connsiteY1277" fmla="*/ 176047 h 1025243"/>
                <a:gd name="connsiteX1278" fmla="*/ 340384 w 1171393"/>
                <a:gd name="connsiteY1278" fmla="*/ 199749 h 1025243"/>
                <a:gd name="connsiteX1279" fmla="*/ 343670 w 1171393"/>
                <a:gd name="connsiteY1279" fmla="*/ 206438 h 1025243"/>
                <a:gd name="connsiteX1280" fmla="*/ 312815 w 1171393"/>
                <a:gd name="connsiteY1280" fmla="*/ 173340 h 1025243"/>
                <a:gd name="connsiteX1281" fmla="*/ 274613 w 1171393"/>
                <a:gd name="connsiteY1281" fmla="*/ 130305 h 1025243"/>
                <a:gd name="connsiteX1282" fmla="*/ 249132 w 1171393"/>
                <a:gd name="connsiteY1282" fmla="*/ 99759 h 1025243"/>
                <a:gd name="connsiteX1283" fmla="*/ 249480 w 1171393"/>
                <a:gd name="connsiteY1283" fmla="*/ 99798 h 1025243"/>
                <a:gd name="connsiteX1284" fmla="*/ 251607 w 1171393"/>
                <a:gd name="connsiteY1284" fmla="*/ 228825 h 1025243"/>
                <a:gd name="connsiteX1285" fmla="*/ 250640 w 1171393"/>
                <a:gd name="connsiteY1285" fmla="*/ 182504 h 1025243"/>
                <a:gd name="connsiteX1286" fmla="*/ 250988 w 1171393"/>
                <a:gd name="connsiteY1286" fmla="*/ 139662 h 1025243"/>
                <a:gd name="connsiteX1287" fmla="*/ 248436 w 1171393"/>
                <a:gd name="connsiteY1287" fmla="*/ 110199 h 1025243"/>
                <a:gd name="connsiteX1288" fmla="*/ 251181 w 1171393"/>
                <a:gd name="connsiteY1288" fmla="*/ 114684 h 1025243"/>
                <a:gd name="connsiteX1289" fmla="*/ 263516 w 1171393"/>
                <a:gd name="connsiteY1289" fmla="*/ 128642 h 1025243"/>
                <a:gd name="connsiteX1290" fmla="*/ 264019 w 1171393"/>
                <a:gd name="connsiteY1290" fmla="*/ 129222 h 1025243"/>
                <a:gd name="connsiteX1291" fmla="*/ 264135 w 1171393"/>
                <a:gd name="connsiteY1291" fmla="*/ 129300 h 1025243"/>
                <a:gd name="connsiteX1292" fmla="*/ 264367 w 1171393"/>
                <a:gd name="connsiteY1292" fmla="*/ 129570 h 1025243"/>
                <a:gd name="connsiteX1293" fmla="*/ 265295 w 1171393"/>
                <a:gd name="connsiteY1293" fmla="*/ 130614 h 1025243"/>
                <a:gd name="connsiteX1294" fmla="*/ 267730 w 1171393"/>
                <a:gd name="connsiteY1294" fmla="*/ 141247 h 1025243"/>
                <a:gd name="connsiteX1295" fmla="*/ 269896 w 1171393"/>
                <a:gd name="connsiteY1295" fmla="*/ 155360 h 1025243"/>
                <a:gd name="connsiteX1296" fmla="*/ 272332 w 1171393"/>
                <a:gd name="connsiteY1296" fmla="*/ 176665 h 1025243"/>
                <a:gd name="connsiteX1297" fmla="*/ 274381 w 1171393"/>
                <a:gd name="connsiteY1297" fmla="*/ 199981 h 1025243"/>
                <a:gd name="connsiteX1298" fmla="*/ 273414 w 1171393"/>
                <a:gd name="connsiteY1298" fmla="*/ 244601 h 1025243"/>
                <a:gd name="connsiteX1299" fmla="*/ 273414 w 1171393"/>
                <a:gd name="connsiteY1299" fmla="*/ 288023 h 1025243"/>
                <a:gd name="connsiteX1300" fmla="*/ 269741 w 1171393"/>
                <a:gd name="connsiteY1300" fmla="*/ 330594 h 1025243"/>
                <a:gd name="connsiteX1301" fmla="*/ 265991 w 1171393"/>
                <a:gd name="connsiteY1301" fmla="*/ 375523 h 1025243"/>
                <a:gd name="connsiteX1302" fmla="*/ 264560 w 1171393"/>
                <a:gd name="connsiteY1302" fmla="*/ 411212 h 1025243"/>
                <a:gd name="connsiteX1303" fmla="*/ 264637 w 1171393"/>
                <a:gd name="connsiteY1303" fmla="*/ 413880 h 1025243"/>
                <a:gd name="connsiteX1304" fmla="*/ 260539 w 1171393"/>
                <a:gd name="connsiteY1304" fmla="*/ 395668 h 1025243"/>
                <a:gd name="connsiteX1305" fmla="*/ 255976 w 1171393"/>
                <a:gd name="connsiteY1305" fmla="*/ 356268 h 1025243"/>
                <a:gd name="connsiteX1306" fmla="*/ 252496 w 1171393"/>
                <a:gd name="connsiteY1306" fmla="*/ 317138 h 1025243"/>
                <a:gd name="connsiteX1307" fmla="*/ 250137 w 1171393"/>
                <a:gd name="connsiteY1307" fmla="*/ 274296 h 1025243"/>
                <a:gd name="connsiteX1308" fmla="*/ 251568 w 1171393"/>
                <a:gd name="connsiteY1308" fmla="*/ 228787 h 1025243"/>
                <a:gd name="connsiteX1309" fmla="*/ 130351 w 1171393"/>
                <a:gd name="connsiteY1309" fmla="*/ 178715 h 1025243"/>
                <a:gd name="connsiteX1310" fmla="*/ 157069 w 1171393"/>
                <a:gd name="connsiteY1310" fmla="*/ 182310 h 1025243"/>
                <a:gd name="connsiteX1311" fmla="*/ 185295 w 1171393"/>
                <a:gd name="connsiteY1311" fmla="*/ 187337 h 1025243"/>
                <a:gd name="connsiteX1312" fmla="*/ 200336 w 1171393"/>
                <a:gd name="connsiteY1312" fmla="*/ 189270 h 1025243"/>
                <a:gd name="connsiteX1313" fmla="*/ 216962 w 1171393"/>
                <a:gd name="connsiteY1313" fmla="*/ 196346 h 1025243"/>
                <a:gd name="connsiteX1314" fmla="*/ 227247 w 1171393"/>
                <a:gd name="connsiteY1314" fmla="*/ 201605 h 1025243"/>
                <a:gd name="connsiteX1315" fmla="*/ 234362 w 1171393"/>
                <a:gd name="connsiteY1315" fmla="*/ 204775 h 1025243"/>
                <a:gd name="connsiteX1316" fmla="*/ 238151 w 1171393"/>
                <a:gd name="connsiteY1316" fmla="*/ 209067 h 1025243"/>
                <a:gd name="connsiteX1317" fmla="*/ 240780 w 1171393"/>
                <a:gd name="connsiteY1317" fmla="*/ 216259 h 1025243"/>
                <a:gd name="connsiteX1318" fmla="*/ 241012 w 1171393"/>
                <a:gd name="connsiteY1318" fmla="*/ 234432 h 1025243"/>
                <a:gd name="connsiteX1319" fmla="*/ 239852 w 1171393"/>
                <a:gd name="connsiteY1319" fmla="*/ 258482 h 1025243"/>
                <a:gd name="connsiteX1320" fmla="*/ 239620 w 1171393"/>
                <a:gd name="connsiteY1320" fmla="*/ 285161 h 1025243"/>
                <a:gd name="connsiteX1321" fmla="*/ 240162 w 1171393"/>
                <a:gd name="connsiteY1321" fmla="*/ 295253 h 1025243"/>
                <a:gd name="connsiteX1322" fmla="*/ 227209 w 1171393"/>
                <a:gd name="connsiteY1322" fmla="*/ 275263 h 1025243"/>
                <a:gd name="connsiteX1323" fmla="*/ 193956 w 1171393"/>
                <a:gd name="connsiteY1323" fmla="*/ 230140 h 1025243"/>
                <a:gd name="connsiteX1324" fmla="*/ 172767 w 1171393"/>
                <a:gd name="connsiteY1324" fmla="*/ 209918 h 1025243"/>
                <a:gd name="connsiteX1325" fmla="*/ 149877 w 1171393"/>
                <a:gd name="connsiteY1325" fmla="*/ 193678 h 1025243"/>
                <a:gd name="connsiteX1326" fmla="*/ 123120 w 1171393"/>
                <a:gd name="connsiteY1326" fmla="*/ 178946 h 1025243"/>
                <a:gd name="connsiteX1327" fmla="*/ 116586 w 1171393"/>
                <a:gd name="connsiteY1327" fmla="*/ 175892 h 1025243"/>
                <a:gd name="connsiteX1328" fmla="*/ 130428 w 1171393"/>
                <a:gd name="connsiteY1328" fmla="*/ 178715 h 1025243"/>
                <a:gd name="connsiteX1329" fmla="*/ 77301 w 1171393"/>
                <a:gd name="connsiteY1329" fmla="*/ 171832 h 1025243"/>
                <a:gd name="connsiteX1330" fmla="*/ 97407 w 1171393"/>
                <a:gd name="connsiteY1330" fmla="*/ 173340 h 1025243"/>
                <a:gd name="connsiteX1331" fmla="*/ 106765 w 1171393"/>
                <a:gd name="connsiteY1331" fmla="*/ 174577 h 1025243"/>
                <a:gd name="connsiteX1332" fmla="*/ 109278 w 1171393"/>
                <a:gd name="connsiteY1332" fmla="*/ 177052 h 1025243"/>
                <a:gd name="connsiteX1333" fmla="*/ 120646 w 1171393"/>
                <a:gd name="connsiteY1333" fmla="*/ 183277 h 1025243"/>
                <a:gd name="connsiteX1334" fmla="*/ 144889 w 1171393"/>
                <a:gd name="connsiteY1334" fmla="*/ 197197 h 1025243"/>
                <a:gd name="connsiteX1335" fmla="*/ 168437 w 1171393"/>
                <a:gd name="connsiteY1335" fmla="*/ 214364 h 1025243"/>
                <a:gd name="connsiteX1336" fmla="*/ 189471 w 1171393"/>
                <a:gd name="connsiteY1336" fmla="*/ 234741 h 1025243"/>
                <a:gd name="connsiteX1337" fmla="*/ 221293 w 1171393"/>
                <a:gd name="connsiteY1337" fmla="*/ 278820 h 1025243"/>
                <a:gd name="connsiteX1338" fmla="*/ 234980 w 1171393"/>
                <a:gd name="connsiteY1338" fmla="*/ 300048 h 1025243"/>
                <a:gd name="connsiteX1339" fmla="*/ 241438 w 1171393"/>
                <a:gd name="connsiteY1339" fmla="*/ 311918 h 1025243"/>
                <a:gd name="connsiteX1340" fmla="*/ 241902 w 1171393"/>
                <a:gd name="connsiteY1340" fmla="*/ 329511 h 1025243"/>
                <a:gd name="connsiteX1341" fmla="*/ 245420 w 1171393"/>
                <a:gd name="connsiteY1341" fmla="*/ 371541 h 1025243"/>
                <a:gd name="connsiteX1342" fmla="*/ 245846 w 1171393"/>
                <a:gd name="connsiteY1342" fmla="*/ 377302 h 1025243"/>
                <a:gd name="connsiteX1343" fmla="*/ 244106 w 1171393"/>
                <a:gd name="connsiteY1343" fmla="*/ 373938 h 1025243"/>
                <a:gd name="connsiteX1344" fmla="*/ 223613 w 1171393"/>
                <a:gd name="connsiteY1344" fmla="*/ 338984 h 1025243"/>
                <a:gd name="connsiteX1345" fmla="*/ 172844 w 1171393"/>
                <a:gd name="connsiteY1345" fmla="*/ 266447 h 1025243"/>
                <a:gd name="connsiteX1346" fmla="*/ 144038 w 1171393"/>
                <a:gd name="connsiteY1346" fmla="*/ 237912 h 1025243"/>
                <a:gd name="connsiteX1347" fmla="*/ 126948 w 1171393"/>
                <a:gd name="connsiteY1347" fmla="*/ 223026 h 1025243"/>
                <a:gd name="connsiteX1348" fmla="*/ 111288 w 1171393"/>
                <a:gd name="connsiteY1348" fmla="*/ 208719 h 1025243"/>
                <a:gd name="connsiteX1349" fmla="*/ 76605 w 1171393"/>
                <a:gd name="connsiteY1349" fmla="*/ 180802 h 1025243"/>
                <a:gd name="connsiteX1350" fmla="*/ 65624 w 1171393"/>
                <a:gd name="connsiteY1350" fmla="*/ 172412 h 1025243"/>
                <a:gd name="connsiteX1351" fmla="*/ 77340 w 1171393"/>
                <a:gd name="connsiteY1351" fmla="*/ 171755 h 1025243"/>
                <a:gd name="connsiteX1352" fmla="*/ 55146 w 1171393"/>
                <a:gd name="connsiteY1352" fmla="*/ 171832 h 1025243"/>
                <a:gd name="connsiteX1353" fmla="*/ 78848 w 1171393"/>
                <a:gd name="connsiteY1353" fmla="*/ 189425 h 1025243"/>
                <a:gd name="connsiteX1354" fmla="*/ 110824 w 1171393"/>
                <a:gd name="connsiteY1354" fmla="*/ 215911 h 1025243"/>
                <a:gd name="connsiteX1355" fmla="*/ 169906 w 1171393"/>
                <a:gd name="connsiteY1355" fmla="*/ 272943 h 1025243"/>
                <a:gd name="connsiteX1356" fmla="*/ 196856 w 1171393"/>
                <a:gd name="connsiteY1356" fmla="*/ 310797 h 1025243"/>
                <a:gd name="connsiteX1357" fmla="*/ 220403 w 1171393"/>
                <a:gd name="connsiteY1357" fmla="*/ 346601 h 1025243"/>
                <a:gd name="connsiteX1358" fmla="*/ 239234 w 1171393"/>
                <a:gd name="connsiteY1358" fmla="*/ 379429 h 1025243"/>
                <a:gd name="connsiteX1359" fmla="*/ 246774 w 1171393"/>
                <a:gd name="connsiteY1359" fmla="*/ 396558 h 1025243"/>
                <a:gd name="connsiteX1360" fmla="*/ 250485 w 1171393"/>
                <a:gd name="connsiteY1360" fmla="*/ 404832 h 1025243"/>
                <a:gd name="connsiteX1361" fmla="*/ 252341 w 1171393"/>
                <a:gd name="connsiteY1361" fmla="*/ 412913 h 1025243"/>
                <a:gd name="connsiteX1362" fmla="*/ 259649 w 1171393"/>
                <a:gd name="connsiteY1362" fmla="*/ 426485 h 1025243"/>
                <a:gd name="connsiteX1363" fmla="*/ 256517 w 1171393"/>
                <a:gd name="connsiteY1363" fmla="*/ 427645 h 1025243"/>
                <a:gd name="connsiteX1364" fmla="*/ 251955 w 1171393"/>
                <a:gd name="connsiteY1364" fmla="*/ 426524 h 1025243"/>
                <a:gd name="connsiteX1365" fmla="*/ 225469 w 1171393"/>
                <a:gd name="connsiteY1365" fmla="*/ 398646 h 1025243"/>
                <a:gd name="connsiteX1366" fmla="*/ 216189 w 1171393"/>
                <a:gd name="connsiteY1366" fmla="*/ 383875 h 1025243"/>
                <a:gd name="connsiteX1367" fmla="*/ 205517 w 1171393"/>
                <a:gd name="connsiteY1367" fmla="*/ 367481 h 1025243"/>
                <a:gd name="connsiteX1368" fmla="*/ 179998 w 1171393"/>
                <a:gd name="connsiteY1368" fmla="*/ 328158 h 1025243"/>
                <a:gd name="connsiteX1369" fmla="*/ 150921 w 1171393"/>
                <a:gd name="connsiteY1369" fmla="*/ 290149 h 1025243"/>
                <a:gd name="connsiteX1370" fmla="*/ 91956 w 1171393"/>
                <a:gd name="connsiteY1370" fmla="*/ 221866 h 1025243"/>
                <a:gd name="connsiteX1371" fmla="*/ 60134 w 1171393"/>
                <a:gd name="connsiteY1371" fmla="*/ 191088 h 1025243"/>
                <a:gd name="connsiteX1372" fmla="*/ 45131 w 1171393"/>
                <a:gd name="connsiteY1372" fmla="*/ 178367 h 1025243"/>
                <a:gd name="connsiteX1373" fmla="*/ 40298 w 1171393"/>
                <a:gd name="connsiteY1373" fmla="*/ 175892 h 1025243"/>
                <a:gd name="connsiteX1374" fmla="*/ 33454 w 1171393"/>
                <a:gd name="connsiteY1374" fmla="*/ 171252 h 1025243"/>
                <a:gd name="connsiteX1375" fmla="*/ 31985 w 1171393"/>
                <a:gd name="connsiteY1375" fmla="*/ 170324 h 1025243"/>
                <a:gd name="connsiteX1376" fmla="*/ 55068 w 1171393"/>
                <a:gd name="connsiteY1376" fmla="*/ 171909 h 1025243"/>
                <a:gd name="connsiteX1377" fmla="*/ 133560 w 1171393"/>
                <a:gd name="connsiteY1377" fmla="*/ 416123 h 1025243"/>
                <a:gd name="connsiteX1378" fmla="*/ 136692 w 1171393"/>
                <a:gd name="connsiteY1378" fmla="*/ 430584 h 1025243"/>
                <a:gd name="connsiteX1379" fmla="*/ 136499 w 1171393"/>
                <a:gd name="connsiteY1379" fmla="*/ 435687 h 1025243"/>
                <a:gd name="connsiteX1380" fmla="*/ 136499 w 1171393"/>
                <a:gd name="connsiteY1380" fmla="*/ 440405 h 1025243"/>
                <a:gd name="connsiteX1381" fmla="*/ 133908 w 1171393"/>
                <a:gd name="connsiteY1381" fmla="*/ 436886 h 1025243"/>
                <a:gd name="connsiteX1382" fmla="*/ 125827 w 1171393"/>
                <a:gd name="connsiteY1382" fmla="*/ 424049 h 1025243"/>
                <a:gd name="connsiteX1383" fmla="*/ 111250 w 1171393"/>
                <a:gd name="connsiteY1383" fmla="*/ 398066 h 1025243"/>
                <a:gd name="connsiteX1384" fmla="*/ 97717 w 1171393"/>
                <a:gd name="connsiteY1384" fmla="*/ 371734 h 1025243"/>
                <a:gd name="connsiteX1385" fmla="*/ 85885 w 1171393"/>
                <a:gd name="connsiteY1385" fmla="*/ 342348 h 1025243"/>
                <a:gd name="connsiteX1386" fmla="*/ 61758 w 1171393"/>
                <a:gd name="connsiteY1386" fmla="*/ 282842 h 1025243"/>
                <a:gd name="connsiteX1387" fmla="*/ 49230 w 1171393"/>
                <a:gd name="connsiteY1387" fmla="*/ 253301 h 1025243"/>
                <a:gd name="connsiteX1388" fmla="*/ 46871 w 1171393"/>
                <a:gd name="connsiteY1388" fmla="*/ 246766 h 1025243"/>
                <a:gd name="connsiteX1389" fmla="*/ 51395 w 1171393"/>
                <a:gd name="connsiteY1389" fmla="*/ 250478 h 1025243"/>
                <a:gd name="connsiteX1390" fmla="*/ 71695 w 1171393"/>
                <a:gd name="connsiteY1390" fmla="*/ 267762 h 1025243"/>
                <a:gd name="connsiteX1391" fmla="*/ 81168 w 1171393"/>
                <a:gd name="connsiteY1391" fmla="*/ 275108 h 1025243"/>
                <a:gd name="connsiteX1392" fmla="*/ 114768 w 1171393"/>
                <a:gd name="connsiteY1392" fmla="*/ 345287 h 1025243"/>
                <a:gd name="connsiteX1393" fmla="*/ 135300 w 1171393"/>
                <a:gd name="connsiteY1393" fmla="*/ 387433 h 1025243"/>
                <a:gd name="connsiteX1394" fmla="*/ 145624 w 1171393"/>
                <a:gd name="connsiteY1394" fmla="*/ 413880 h 1025243"/>
                <a:gd name="connsiteX1395" fmla="*/ 143342 w 1171393"/>
                <a:gd name="connsiteY1395" fmla="*/ 413300 h 1025243"/>
                <a:gd name="connsiteX1396" fmla="*/ 141796 w 1171393"/>
                <a:gd name="connsiteY1396" fmla="*/ 412836 h 1025243"/>
                <a:gd name="connsiteX1397" fmla="*/ 139167 w 1171393"/>
                <a:gd name="connsiteY1397" fmla="*/ 411792 h 1025243"/>
                <a:gd name="connsiteX1398" fmla="*/ 136460 w 1171393"/>
                <a:gd name="connsiteY1398" fmla="*/ 412952 h 1025243"/>
                <a:gd name="connsiteX1399" fmla="*/ 133483 w 1171393"/>
                <a:gd name="connsiteY1399" fmla="*/ 416084 h 1025243"/>
                <a:gd name="connsiteX1400" fmla="*/ 142762 w 1171393"/>
                <a:gd name="connsiteY1400" fmla="*/ 424320 h 1025243"/>
                <a:gd name="connsiteX1401" fmla="*/ 144502 w 1171393"/>
                <a:gd name="connsiteY1401" fmla="*/ 429037 h 1025243"/>
                <a:gd name="connsiteX1402" fmla="*/ 150496 w 1171393"/>
                <a:gd name="connsiteY1402" fmla="*/ 451270 h 1025243"/>
                <a:gd name="connsiteX1403" fmla="*/ 157146 w 1171393"/>
                <a:gd name="connsiteY1403" fmla="*/ 474469 h 1025243"/>
                <a:gd name="connsiteX1404" fmla="*/ 165537 w 1171393"/>
                <a:gd name="connsiteY1404" fmla="*/ 495736 h 1025243"/>
                <a:gd name="connsiteX1405" fmla="*/ 184522 w 1171393"/>
                <a:gd name="connsiteY1405" fmla="*/ 534479 h 1025243"/>
                <a:gd name="connsiteX1406" fmla="*/ 212322 w 1171393"/>
                <a:gd name="connsiteY1406" fmla="*/ 575851 h 1025243"/>
                <a:gd name="connsiteX1407" fmla="*/ 243990 w 1171393"/>
                <a:gd name="connsiteY1407" fmla="*/ 609877 h 1025243"/>
                <a:gd name="connsiteX1408" fmla="*/ 279060 w 1171393"/>
                <a:gd name="connsiteY1408" fmla="*/ 639804 h 1025243"/>
                <a:gd name="connsiteX1409" fmla="*/ 263245 w 1171393"/>
                <a:gd name="connsiteY1409" fmla="*/ 631375 h 1025243"/>
                <a:gd name="connsiteX1410" fmla="*/ 238344 w 1171393"/>
                <a:gd name="connsiteY1410" fmla="*/ 615754 h 1025243"/>
                <a:gd name="connsiteX1411" fmla="*/ 214642 w 1171393"/>
                <a:gd name="connsiteY1411" fmla="*/ 594565 h 1025243"/>
                <a:gd name="connsiteX1412" fmla="*/ 198093 w 1171393"/>
                <a:gd name="connsiteY1412" fmla="*/ 574691 h 1025243"/>
                <a:gd name="connsiteX1413" fmla="*/ 180191 w 1171393"/>
                <a:gd name="connsiteY1413" fmla="*/ 548437 h 1025243"/>
                <a:gd name="connsiteX1414" fmla="*/ 168089 w 1171393"/>
                <a:gd name="connsiteY1414" fmla="*/ 523227 h 1025243"/>
                <a:gd name="connsiteX1415" fmla="*/ 160046 w 1171393"/>
                <a:gd name="connsiteY1415" fmla="*/ 510583 h 1025243"/>
                <a:gd name="connsiteX1416" fmla="*/ 152390 w 1171393"/>
                <a:gd name="connsiteY1416" fmla="*/ 492565 h 1025243"/>
                <a:gd name="connsiteX1417" fmla="*/ 144734 w 1171393"/>
                <a:gd name="connsiteY1417" fmla="*/ 460588 h 1025243"/>
                <a:gd name="connsiteX1418" fmla="*/ 142801 w 1171393"/>
                <a:gd name="connsiteY1418" fmla="*/ 438510 h 1025243"/>
                <a:gd name="connsiteX1419" fmla="*/ 142762 w 1171393"/>
                <a:gd name="connsiteY1419" fmla="*/ 424436 h 1025243"/>
                <a:gd name="connsiteX1420" fmla="*/ 248088 w 1171393"/>
                <a:gd name="connsiteY1420" fmla="*/ 605624 h 1025243"/>
                <a:gd name="connsiteX1421" fmla="*/ 214642 w 1171393"/>
                <a:gd name="connsiteY1421" fmla="*/ 569046 h 1025243"/>
                <a:gd name="connsiteX1422" fmla="*/ 189316 w 1171393"/>
                <a:gd name="connsiteY1422" fmla="*/ 531540 h 1025243"/>
                <a:gd name="connsiteX1423" fmla="*/ 170177 w 1171393"/>
                <a:gd name="connsiteY1423" fmla="*/ 492062 h 1025243"/>
                <a:gd name="connsiteX1424" fmla="*/ 162095 w 1171393"/>
                <a:gd name="connsiteY1424" fmla="*/ 473000 h 1025243"/>
                <a:gd name="connsiteX1425" fmla="*/ 155677 w 1171393"/>
                <a:gd name="connsiteY1425" fmla="*/ 452236 h 1025243"/>
                <a:gd name="connsiteX1426" fmla="*/ 149761 w 1171393"/>
                <a:gd name="connsiteY1426" fmla="*/ 432092 h 1025243"/>
                <a:gd name="connsiteX1427" fmla="*/ 143652 w 1171393"/>
                <a:gd name="connsiteY1427" fmla="*/ 419487 h 1025243"/>
                <a:gd name="connsiteX1428" fmla="*/ 144541 w 1171393"/>
                <a:gd name="connsiteY1428" fmla="*/ 419757 h 1025243"/>
                <a:gd name="connsiteX1429" fmla="*/ 146165 w 1171393"/>
                <a:gd name="connsiteY1429" fmla="*/ 420260 h 1025243"/>
                <a:gd name="connsiteX1430" fmla="*/ 146397 w 1171393"/>
                <a:gd name="connsiteY1430" fmla="*/ 420994 h 1025243"/>
                <a:gd name="connsiteX1431" fmla="*/ 151733 w 1171393"/>
                <a:gd name="connsiteY1431" fmla="*/ 424513 h 1025243"/>
                <a:gd name="connsiteX1432" fmla="*/ 157842 w 1171393"/>
                <a:gd name="connsiteY1432" fmla="*/ 433754 h 1025243"/>
                <a:gd name="connsiteX1433" fmla="*/ 172728 w 1171393"/>
                <a:gd name="connsiteY1433" fmla="*/ 451502 h 1025243"/>
                <a:gd name="connsiteX1434" fmla="*/ 185566 w 1171393"/>
                <a:gd name="connsiteY1434" fmla="*/ 473503 h 1025243"/>
                <a:gd name="connsiteX1435" fmla="*/ 198519 w 1171393"/>
                <a:gd name="connsiteY1435" fmla="*/ 496895 h 1025243"/>
                <a:gd name="connsiteX1436" fmla="*/ 261235 w 1171393"/>
                <a:gd name="connsiteY1436" fmla="*/ 579718 h 1025243"/>
                <a:gd name="connsiteX1437" fmla="*/ 338760 w 1171393"/>
                <a:gd name="connsiteY1437" fmla="*/ 655309 h 1025243"/>
                <a:gd name="connsiteX1438" fmla="*/ 377541 w 1171393"/>
                <a:gd name="connsiteY1438" fmla="*/ 680287 h 1025243"/>
                <a:gd name="connsiteX1439" fmla="*/ 364588 w 1171393"/>
                <a:gd name="connsiteY1439" fmla="*/ 678122 h 1025243"/>
                <a:gd name="connsiteX1440" fmla="*/ 358015 w 1171393"/>
                <a:gd name="connsiteY1440" fmla="*/ 676305 h 1025243"/>
                <a:gd name="connsiteX1441" fmla="*/ 357049 w 1171393"/>
                <a:gd name="connsiteY1441" fmla="*/ 675686 h 1025243"/>
                <a:gd name="connsiteX1442" fmla="*/ 355231 w 1171393"/>
                <a:gd name="connsiteY1442" fmla="*/ 675184 h 1025243"/>
                <a:gd name="connsiteX1443" fmla="*/ 348039 w 1171393"/>
                <a:gd name="connsiteY1443" fmla="*/ 671858 h 1025243"/>
                <a:gd name="connsiteX1444" fmla="*/ 340654 w 1171393"/>
                <a:gd name="connsiteY1444" fmla="*/ 668765 h 1025243"/>
                <a:gd name="connsiteX1445" fmla="*/ 336556 w 1171393"/>
                <a:gd name="connsiteY1445" fmla="*/ 666754 h 1025243"/>
                <a:gd name="connsiteX1446" fmla="*/ 317261 w 1171393"/>
                <a:gd name="connsiteY1446" fmla="*/ 657127 h 1025243"/>
                <a:gd name="connsiteX1447" fmla="*/ 297890 w 1171393"/>
                <a:gd name="connsiteY1447" fmla="*/ 646262 h 1025243"/>
                <a:gd name="connsiteX1448" fmla="*/ 282771 w 1171393"/>
                <a:gd name="connsiteY1448" fmla="*/ 635164 h 1025243"/>
                <a:gd name="connsiteX1449" fmla="*/ 248166 w 1171393"/>
                <a:gd name="connsiteY1449" fmla="*/ 605624 h 1025243"/>
                <a:gd name="connsiteX1450" fmla="*/ 142144 w 1171393"/>
                <a:gd name="connsiteY1450" fmla="*/ 386543 h 1025243"/>
                <a:gd name="connsiteX1451" fmla="*/ 121264 w 1171393"/>
                <a:gd name="connsiteY1451" fmla="*/ 344552 h 1025243"/>
                <a:gd name="connsiteX1452" fmla="*/ 101390 w 1171393"/>
                <a:gd name="connsiteY1452" fmla="*/ 306234 h 1025243"/>
                <a:gd name="connsiteX1453" fmla="*/ 86349 w 1171393"/>
                <a:gd name="connsiteY1453" fmla="*/ 279052 h 1025243"/>
                <a:gd name="connsiteX1454" fmla="*/ 114382 w 1171393"/>
                <a:gd name="connsiteY1454" fmla="*/ 300396 h 1025243"/>
                <a:gd name="connsiteX1455" fmla="*/ 134256 w 1171393"/>
                <a:gd name="connsiteY1455" fmla="*/ 316790 h 1025243"/>
                <a:gd name="connsiteX1456" fmla="*/ 143458 w 1171393"/>
                <a:gd name="connsiteY1456" fmla="*/ 335388 h 1025243"/>
                <a:gd name="connsiteX1457" fmla="*/ 156721 w 1171393"/>
                <a:gd name="connsiteY1457" fmla="*/ 366360 h 1025243"/>
                <a:gd name="connsiteX1458" fmla="*/ 167586 w 1171393"/>
                <a:gd name="connsiteY1458" fmla="*/ 397254 h 1025243"/>
                <a:gd name="connsiteX1459" fmla="*/ 176595 w 1171393"/>
                <a:gd name="connsiteY1459" fmla="*/ 420144 h 1025243"/>
                <a:gd name="connsiteX1460" fmla="*/ 157146 w 1171393"/>
                <a:gd name="connsiteY1460" fmla="*/ 416200 h 1025243"/>
                <a:gd name="connsiteX1461" fmla="*/ 154285 w 1171393"/>
                <a:gd name="connsiteY1461" fmla="*/ 415543 h 1025243"/>
                <a:gd name="connsiteX1462" fmla="*/ 142182 w 1171393"/>
                <a:gd name="connsiteY1462" fmla="*/ 386582 h 1025243"/>
                <a:gd name="connsiteX1463" fmla="*/ 174662 w 1171393"/>
                <a:gd name="connsiteY1463" fmla="*/ 398452 h 1025243"/>
                <a:gd name="connsiteX1464" fmla="*/ 162289 w 1171393"/>
                <a:gd name="connsiteY1464" fmla="*/ 364658 h 1025243"/>
                <a:gd name="connsiteX1465" fmla="*/ 147325 w 1171393"/>
                <a:gd name="connsiteY1465" fmla="*/ 331483 h 1025243"/>
                <a:gd name="connsiteX1466" fmla="*/ 145005 w 1171393"/>
                <a:gd name="connsiteY1466" fmla="*/ 326495 h 1025243"/>
                <a:gd name="connsiteX1467" fmla="*/ 184560 w 1171393"/>
                <a:gd name="connsiteY1467" fmla="*/ 371348 h 1025243"/>
                <a:gd name="connsiteX1468" fmla="*/ 211665 w 1171393"/>
                <a:gd name="connsiteY1468" fmla="*/ 411869 h 1025243"/>
                <a:gd name="connsiteX1469" fmla="*/ 223729 w 1171393"/>
                <a:gd name="connsiteY1469" fmla="*/ 430158 h 1025243"/>
                <a:gd name="connsiteX1470" fmla="*/ 225159 w 1171393"/>
                <a:gd name="connsiteY1470" fmla="*/ 431860 h 1025243"/>
                <a:gd name="connsiteX1471" fmla="*/ 220558 w 1171393"/>
                <a:gd name="connsiteY1471" fmla="*/ 431821 h 1025243"/>
                <a:gd name="connsiteX1472" fmla="*/ 217736 w 1171393"/>
                <a:gd name="connsiteY1472" fmla="*/ 429308 h 1025243"/>
                <a:gd name="connsiteX1473" fmla="*/ 196353 w 1171393"/>
                <a:gd name="connsiteY1473" fmla="*/ 425480 h 1025243"/>
                <a:gd name="connsiteX1474" fmla="*/ 183284 w 1171393"/>
                <a:gd name="connsiteY1474" fmla="*/ 421884 h 1025243"/>
                <a:gd name="connsiteX1475" fmla="*/ 180964 w 1171393"/>
                <a:gd name="connsiteY1475" fmla="*/ 413184 h 1025243"/>
                <a:gd name="connsiteX1476" fmla="*/ 177059 w 1171393"/>
                <a:gd name="connsiteY1476" fmla="*/ 405721 h 1025243"/>
                <a:gd name="connsiteX1477" fmla="*/ 174662 w 1171393"/>
                <a:gd name="connsiteY1477" fmla="*/ 398414 h 1025243"/>
                <a:gd name="connsiteX1478" fmla="*/ 232313 w 1171393"/>
                <a:gd name="connsiteY1478" fmla="*/ 440327 h 1025243"/>
                <a:gd name="connsiteX1479" fmla="*/ 232583 w 1171393"/>
                <a:gd name="connsiteY1479" fmla="*/ 440482 h 1025243"/>
                <a:gd name="connsiteX1480" fmla="*/ 237532 w 1171393"/>
                <a:gd name="connsiteY1480" fmla="*/ 440289 h 1025243"/>
                <a:gd name="connsiteX1481" fmla="*/ 240316 w 1171393"/>
                <a:gd name="connsiteY1481" fmla="*/ 440289 h 1025243"/>
                <a:gd name="connsiteX1482" fmla="*/ 251452 w 1171393"/>
                <a:gd name="connsiteY1482" fmla="*/ 439245 h 1025243"/>
                <a:gd name="connsiteX1483" fmla="*/ 263864 w 1171393"/>
                <a:gd name="connsiteY1483" fmla="*/ 444078 h 1025243"/>
                <a:gd name="connsiteX1484" fmla="*/ 305314 w 1171393"/>
                <a:gd name="connsiteY1484" fmla="*/ 473077 h 1025243"/>
                <a:gd name="connsiteX1485" fmla="*/ 342278 w 1171393"/>
                <a:gd name="connsiteY1485" fmla="*/ 505441 h 1025243"/>
                <a:gd name="connsiteX1486" fmla="*/ 375222 w 1171393"/>
                <a:gd name="connsiteY1486" fmla="*/ 543874 h 1025243"/>
                <a:gd name="connsiteX1487" fmla="*/ 388755 w 1171393"/>
                <a:gd name="connsiteY1487" fmla="*/ 560385 h 1025243"/>
                <a:gd name="connsiteX1488" fmla="*/ 403525 w 1171393"/>
                <a:gd name="connsiteY1488" fmla="*/ 583314 h 1025243"/>
                <a:gd name="connsiteX1489" fmla="*/ 414158 w 1171393"/>
                <a:gd name="connsiteY1489" fmla="*/ 602840 h 1025243"/>
                <a:gd name="connsiteX1490" fmla="*/ 424984 w 1171393"/>
                <a:gd name="connsiteY1490" fmla="*/ 624763 h 1025243"/>
                <a:gd name="connsiteX1491" fmla="*/ 447101 w 1171393"/>
                <a:gd name="connsiteY1491" fmla="*/ 664898 h 1025243"/>
                <a:gd name="connsiteX1492" fmla="*/ 455414 w 1171393"/>
                <a:gd name="connsiteY1492" fmla="*/ 681447 h 1025243"/>
                <a:gd name="connsiteX1493" fmla="*/ 440335 w 1171393"/>
                <a:gd name="connsiteY1493" fmla="*/ 664744 h 1025243"/>
                <a:gd name="connsiteX1494" fmla="*/ 409943 w 1171393"/>
                <a:gd name="connsiteY1494" fmla="*/ 625653 h 1025243"/>
                <a:gd name="connsiteX1495" fmla="*/ 383187 w 1171393"/>
                <a:gd name="connsiteY1495" fmla="*/ 587915 h 1025243"/>
                <a:gd name="connsiteX1496" fmla="*/ 370079 w 1171393"/>
                <a:gd name="connsiteY1496" fmla="*/ 572758 h 1025243"/>
                <a:gd name="connsiteX1497" fmla="*/ 361147 w 1171393"/>
                <a:gd name="connsiteY1497" fmla="*/ 563787 h 1025243"/>
                <a:gd name="connsiteX1498" fmla="*/ 354922 w 1171393"/>
                <a:gd name="connsiteY1498" fmla="*/ 555977 h 1025243"/>
                <a:gd name="connsiteX1499" fmla="*/ 285091 w 1171393"/>
                <a:gd name="connsiteY1499" fmla="*/ 483788 h 1025243"/>
                <a:gd name="connsiteX1500" fmla="*/ 248320 w 1171393"/>
                <a:gd name="connsiteY1500" fmla="*/ 456683 h 1025243"/>
                <a:gd name="connsiteX1501" fmla="*/ 226861 w 1171393"/>
                <a:gd name="connsiteY1501" fmla="*/ 441526 h 1025243"/>
                <a:gd name="connsiteX1502" fmla="*/ 224038 w 1171393"/>
                <a:gd name="connsiteY1502" fmla="*/ 440134 h 1025243"/>
                <a:gd name="connsiteX1503" fmla="*/ 232274 w 1171393"/>
                <a:gd name="connsiteY1503" fmla="*/ 440366 h 1025243"/>
                <a:gd name="connsiteX1504" fmla="*/ 21661 w 1171393"/>
                <a:gd name="connsiteY1504" fmla="*/ 170208 h 1025243"/>
                <a:gd name="connsiteX1505" fmla="*/ 26533 w 1171393"/>
                <a:gd name="connsiteY1505" fmla="*/ 171445 h 1025243"/>
                <a:gd name="connsiteX1506" fmla="*/ 33145 w 1171393"/>
                <a:gd name="connsiteY1506" fmla="*/ 177129 h 1025243"/>
                <a:gd name="connsiteX1507" fmla="*/ 40607 w 1171393"/>
                <a:gd name="connsiteY1507" fmla="*/ 181692 h 1025243"/>
                <a:gd name="connsiteX1508" fmla="*/ 50583 w 1171393"/>
                <a:gd name="connsiteY1508" fmla="*/ 189928 h 1025243"/>
                <a:gd name="connsiteX1509" fmla="*/ 84145 w 1171393"/>
                <a:gd name="connsiteY1509" fmla="*/ 222716 h 1025243"/>
                <a:gd name="connsiteX1510" fmla="*/ 98490 w 1171393"/>
                <a:gd name="connsiteY1510" fmla="*/ 239690 h 1025243"/>
                <a:gd name="connsiteX1511" fmla="*/ 114304 w 1171393"/>
                <a:gd name="connsiteY1511" fmla="*/ 257283 h 1025243"/>
                <a:gd name="connsiteX1512" fmla="*/ 146242 w 1171393"/>
                <a:gd name="connsiteY1512" fmla="*/ 295021 h 1025243"/>
                <a:gd name="connsiteX1513" fmla="*/ 176518 w 1171393"/>
                <a:gd name="connsiteY1513" fmla="*/ 335814 h 1025243"/>
                <a:gd name="connsiteX1514" fmla="*/ 188852 w 1171393"/>
                <a:gd name="connsiteY1514" fmla="*/ 355572 h 1025243"/>
                <a:gd name="connsiteX1515" fmla="*/ 203700 w 1171393"/>
                <a:gd name="connsiteY1515" fmla="*/ 378578 h 1025243"/>
                <a:gd name="connsiteX1516" fmla="*/ 212516 w 1171393"/>
                <a:gd name="connsiteY1516" fmla="*/ 390255 h 1025243"/>
                <a:gd name="connsiteX1517" fmla="*/ 223651 w 1171393"/>
                <a:gd name="connsiteY1517" fmla="*/ 408428 h 1025243"/>
                <a:gd name="connsiteX1518" fmla="*/ 238151 w 1171393"/>
                <a:gd name="connsiteY1518" fmla="*/ 425248 h 1025243"/>
                <a:gd name="connsiteX1519" fmla="*/ 244724 w 1171393"/>
                <a:gd name="connsiteY1519" fmla="*/ 430120 h 1025243"/>
                <a:gd name="connsiteX1520" fmla="*/ 237996 w 1171393"/>
                <a:gd name="connsiteY1520" fmla="*/ 430854 h 1025243"/>
                <a:gd name="connsiteX1521" fmla="*/ 237842 w 1171393"/>
                <a:gd name="connsiteY1521" fmla="*/ 430777 h 1025243"/>
                <a:gd name="connsiteX1522" fmla="*/ 234478 w 1171393"/>
                <a:gd name="connsiteY1522" fmla="*/ 425905 h 1025243"/>
                <a:gd name="connsiteX1523" fmla="*/ 229529 w 1171393"/>
                <a:gd name="connsiteY1523" fmla="*/ 419525 h 1025243"/>
                <a:gd name="connsiteX1524" fmla="*/ 217890 w 1171393"/>
                <a:gd name="connsiteY1524" fmla="*/ 401507 h 1025243"/>
                <a:gd name="connsiteX1525" fmla="*/ 192023 w 1171393"/>
                <a:gd name="connsiteY1525" fmla="*/ 363808 h 1025243"/>
                <a:gd name="connsiteX1526" fmla="*/ 146474 w 1171393"/>
                <a:gd name="connsiteY1526" fmla="*/ 314741 h 1025243"/>
                <a:gd name="connsiteX1527" fmla="*/ 145430 w 1171393"/>
                <a:gd name="connsiteY1527" fmla="*/ 313697 h 1025243"/>
                <a:gd name="connsiteX1528" fmla="*/ 124783 w 1171393"/>
                <a:gd name="connsiteY1528" fmla="*/ 294751 h 1025243"/>
                <a:gd name="connsiteX1529" fmla="*/ 104135 w 1171393"/>
                <a:gd name="connsiteY1529" fmla="*/ 275804 h 1025243"/>
                <a:gd name="connsiteX1530" fmla="*/ 83333 w 1171393"/>
                <a:gd name="connsiteY1530" fmla="*/ 257167 h 1025243"/>
                <a:gd name="connsiteX1531" fmla="*/ 64000 w 1171393"/>
                <a:gd name="connsiteY1531" fmla="*/ 233697 h 1025243"/>
                <a:gd name="connsiteX1532" fmla="*/ 46407 w 1171393"/>
                <a:gd name="connsiteY1532" fmla="*/ 213630 h 1025243"/>
                <a:gd name="connsiteX1533" fmla="*/ 26726 w 1171393"/>
                <a:gd name="connsiteY1533" fmla="*/ 190894 h 1025243"/>
                <a:gd name="connsiteX1534" fmla="*/ 14701 w 1171393"/>
                <a:gd name="connsiteY1534" fmla="*/ 171213 h 1025243"/>
                <a:gd name="connsiteX1535" fmla="*/ 21545 w 1171393"/>
                <a:gd name="connsiteY1535" fmla="*/ 170208 h 1025243"/>
                <a:gd name="connsiteX1536" fmla="*/ 8283 w 1171393"/>
                <a:gd name="connsiteY1536" fmla="*/ 174345 h 1025243"/>
                <a:gd name="connsiteX1537" fmla="*/ 8785 w 1171393"/>
                <a:gd name="connsiteY1537" fmla="*/ 173997 h 1025243"/>
                <a:gd name="connsiteX1538" fmla="*/ 11647 w 1171393"/>
                <a:gd name="connsiteY1538" fmla="*/ 172412 h 1025243"/>
                <a:gd name="connsiteX1539" fmla="*/ 35658 w 1171393"/>
                <a:gd name="connsiteY1539" fmla="*/ 209995 h 1025243"/>
                <a:gd name="connsiteX1540" fmla="*/ 55880 w 1171393"/>
                <a:gd name="connsiteY1540" fmla="*/ 232924 h 1025243"/>
                <a:gd name="connsiteX1541" fmla="*/ 73821 w 1171393"/>
                <a:gd name="connsiteY1541" fmla="*/ 256201 h 1025243"/>
                <a:gd name="connsiteX1542" fmla="*/ 77572 w 1171393"/>
                <a:gd name="connsiteY1542" fmla="*/ 260145 h 1025243"/>
                <a:gd name="connsiteX1543" fmla="*/ 55455 w 1171393"/>
                <a:gd name="connsiteY1543" fmla="*/ 242358 h 1025243"/>
                <a:gd name="connsiteX1544" fmla="*/ 23749 w 1171393"/>
                <a:gd name="connsiteY1544" fmla="*/ 209454 h 1025243"/>
                <a:gd name="connsiteX1545" fmla="*/ 13116 w 1171393"/>
                <a:gd name="connsiteY1545" fmla="*/ 193446 h 1025243"/>
                <a:gd name="connsiteX1546" fmla="*/ 10023 w 1171393"/>
                <a:gd name="connsiteY1546" fmla="*/ 188458 h 1025243"/>
                <a:gd name="connsiteX1547" fmla="*/ 8244 w 1171393"/>
                <a:gd name="connsiteY1547" fmla="*/ 174345 h 1025243"/>
                <a:gd name="connsiteX1548" fmla="*/ 94198 w 1171393"/>
                <a:gd name="connsiteY1548" fmla="*/ 399960 h 1025243"/>
                <a:gd name="connsiteX1549" fmla="*/ 86697 w 1171393"/>
                <a:gd name="connsiteY1549" fmla="*/ 383527 h 1025243"/>
                <a:gd name="connsiteX1550" fmla="*/ 76837 w 1171393"/>
                <a:gd name="connsiteY1550" fmla="*/ 366978 h 1025243"/>
                <a:gd name="connsiteX1551" fmla="*/ 71347 w 1171393"/>
                <a:gd name="connsiteY1551" fmla="*/ 350971 h 1025243"/>
                <a:gd name="connsiteX1552" fmla="*/ 45054 w 1171393"/>
                <a:gd name="connsiteY1552" fmla="*/ 292895 h 1025243"/>
                <a:gd name="connsiteX1553" fmla="*/ 31675 w 1171393"/>
                <a:gd name="connsiteY1553" fmla="*/ 263277 h 1025243"/>
                <a:gd name="connsiteX1554" fmla="*/ 24368 w 1171393"/>
                <a:gd name="connsiteY1554" fmla="*/ 248700 h 1025243"/>
                <a:gd name="connsiteX1555" fmla="*/ 18916 w 1171393"/>
                <a:gd name="connsiteY1555" fmla="*/ 232073 h 1025243"/>
                <a:gd name="connsiteX1556" fmla="*/ 17485 w 1171393"/>
                <a:gd name="connsiteY1556" fmla="*/ 226699 h 1025243"/>
                <a:gd name="connsiteX1557" fmla="*/ 14315 w 1171393"/>
                <a:gd name="connsiteY1557" fmla="*/ 212586 h 1025243"/>
                <a:gd name="connsiteX1558" fmla="*/ 13348 w 1171393"/>
                <a:gd name="connsiteY1558" fmla="*/ 208487 h 1025243"/>
                <a:gd name="connsiteX1559" fmla="*/ 13116 w 1171393"/>
                <a:gd name="connsiteY1559" fmla="*/ 207134 h 1025243"/>
                <a:gd name="connsiteX1560" fmla="*/ 19766 w 1171393"/>
                <a:gd name="connsiteY1560" fmla="*/ 217574 h 1025243"/>
                <a:gd name="connsiteX1561" fmla="*/ 34111 w 1171393"/>
                <a:gd name="connsiteY1561" fmla="*/ 235360 h 1025243"/>
                <a:gd name="connsiteX1562" fmla="*/ 40414 w 1171393"/>
                <a:gd name="connsiteY1562" fmla="*/ 241430 h 1025243"/>
                <a:gd name="connsiteX1563" fmla="*/ 41226 w 1171393"/>
                <a:gd name="connsiteY1563" fmla="*/ 245220 h 1025243"/>
                <a:gd name="connsiteX1564" fmla="*/ 46291 w 1171393"/>
                <a:gd name="connsiteY1564" fmla="*/ 259255 h 1025243"/>
                <a:gd name="connsiteX1565" fmla="*/ 58084 w 1171393"/>
                <a:gd name="connsiteY1565" fmla="*/ 287984 h 1025243"/>
                <a:gd name="connsiteX1566" fmla="*/ 71540 w 1171393"/>
                <a:gd name="connsiteY1566" fmla="*/ 321778 h 1025243"/>
                <a:gd name="connsiteX1567" fmla="*/ 84532 w 1171393"/>
                <a:gd name="connsiteY1567" fmla="*/ 354683 h 1025243"/>
                <a:gd name="connsiteX1568" fmla="*/ 95629 w 1171393"/>
                <a:gd name="connsiteY1568" fmla="*/ 381787 h 1025243"/>
                <a:gd name="connsiteX1569" fmla="*/ 110360 w 1171393"/>
                <a:gd name="connsiteY1569" fmla="*/ 410207 h 1025243"/>
                <a:gd name="connsiteX1570" fmla="*/ 117862 w 1171393"/>
                <a:gd name="connsiteY1570" fmla="*/ 422966 h 1025243"/>
                <a:gd name="connsiteX1571" fmla="*/ 126175 w 1171393"/>
                <a:gd name="connsiteY1571" fmla="*/ 437621 h 1025243"/>
                <a:gd name="connsiteX1572" fmla="*/ 136499 w 1171393"/>
                <a:gd name="connsiteY1572" fmla="*/ 448795 h 1025243"/>
                <a:gd name="connsiteX1573" fmla="*/ 136576 w 1171393"/>
                <a:gd name="connsiteY1573" fmla="*/ 454286 h 1025243"/>
                <a:gd name="connsiteX1574" fmla="*/ 94237 w 1171393"/>
                <a:gd name="connsiteY1574" fmla="*/ 399960 h 1025243"/>
                <a:gd name="connsiteX1575" fmla="*/ 37243 w 1171393"/>
                <a:gd name="connsiteY1575" fmla="*/ 476712 h 1025243"/>
                <a:gd name="connsiteX1576" fmla="*/ 51356 w 1171393"/>
                <a:gd name="connsiteY1576" fmla="*/ 467703 h 1025243"/>
                <a:gd name="connsiteX1577" fmla="*/ 69413 w 1171393"/>
                <a:gd name="connsiteY1577" fmla="*/ 464223 h 1025243"/>
                <a:gd name="connsiteX1578" fmla="*/ 87084 w 1171393"/>
                <a:gd name="connsiteY1578" fmla="*/ 461168 h 1025243"/>
                <a:gd name="connsiteX1579" fmla="*/ 104947 w 1171393"/>
                <a:gd name="connsiteY1579" fmla="*/ 462251 h 1025243"/>
                <a:gd name="connsiteX1580" fmla="*/ 122656 w 1171393"/>
                <a:gd name="connsiteY1580" fmla="*/ 465731 h 1025243"/>
                <a:gd name="connsiteX1581" fmla="*/ 136537 w 1171393"/>
                <a:gd name="connsiteY1581" fmla="*/ 470719 h 1025243"/>
                <a:gd name="connsiteX1582" fmla="*/ 137272 w 1171393"/>
                <a:gd name="connsiteY1582" fmla="*/ 470641 h 1025243"/>
                <a:gd name="connsiteX1583" fmla="*/ 144696 w 1171393"/>
                <a:gd name="connsiteY1583" fmla="*/ 497475 h 1025243"/>
                <a:gd name="connsiteX1584" fmla="*/ 148446 w 1171393"/>
                <a:gd name="connsiteY1584" fmla="*/ 506949 h 1025243"/>
                <a:gd name="connsiteX1585" fmla="*/ 126755 w 1171393"/>
                <a:gd name="connsiteY1585" fmla="*/ 495658 h 1025243"/>
                <a:gd name="connsiteX1586" fmla="*/ 103942 w 1171393"/>
                <a:gd name="connsiteY1586" fmla="*/ 485218 h 1025243"/>
                <a:gd name="connsiteX1587" fmla="*/ 53290 w 1171393"/>
                <a:gd name="connsiteY1587" fmla="*/ 476635 h 1025243"/>
                <a:gd name="connsiteX1588" fmla="*/ 36818 w 1171393"/>
                <a:gd name="connsiteY1588" fmla="*/ 476944 h 1025243"/>
                <a:gd name="connsiteX1589" fmla="*/ 37205 w 1171393"/>
                <a:gd name="connsiteY1589" fmla="*/ 476673 h 1025243"/>
                <a:gd name="connsiteX1590" fmla="*/ 35813 w 1171393"/>
                <a:gd name="connsiteY1590" fmla="*/ 482280 h 1025243"/>
                <a:gd name="connsiteX1591" fmla="*/ 59438 w 1171393"/>
                <a:gd name="connsiteY1591" fmla="*/ 482976 h 1025243"/>
                <a:gd name="connsiteX1592" fmla="*/ 79505 w 1171393"/>
                <a:gd name="connsiteY1592" fmla="*/ 484716 h 1025243"/>
                <a:gd name="connsiteX1593" fmla="*/ 104174 w 1171393"/>
                <a:gd name="connsiteY1593" fmla="*/ 491289 h 1025243"/>
                <a:gd name="connsiteX1594" fmla="*/ 143265 w 1171393"/>
                <a:gd name="connsiteY1594" fmla="*/ 510622 h 1025243"/>
                <a:gd name="connsiteX1595" fmla="*/ 155406 w 1171393"/>
                <a:gd name="connsiteY1595" fmla="*/ 521023 h 1025243"/>
                <a:gd name="connsiteX1596" fmla="*/ 157107 w 1171393"/>
                <a:gd name="connsiteY1596" fmla="*/ 522724 h 1025243"/>
                <a:gd name="connsiteX1597" fmla="*/ 158963 w 1171393"/>
                <a:gd name="connsiteY1597" fmla="*/ 525740 h 1025243"/>
                <a:gd name="connsiteX1598" fmla="*/ 171221 w 1171393"/>
                <a:gd name="connsiteY1598" fmla="*/ 551066 h 1025243"/>
                <a:gd name="connsiteX1599" fmla="*/ 188620 w 1171393"/>
                <a:gd name="connsiteY1599" fmla="*/ 577591 h 1025243"/>
                <a:gd name="connsiteX1600" fmla="*/ 203390 w 1171393"/>
                <a:gd name="connsiteY1600" fmla="*/ 597001 h 1025243"/>
                <a:gd name="connsiteX1601" fmla="*/ 226010 w 1171393"/>
                <a:gd name="connsiteY1601" fmla="*/ 617649 h 1025243"/>
                <a:gd name="connsiteX1602" fmla="*/ 227943 w 1171393"/>
                <a:gd name="connsiteY1602" fmla="*/ 619234 h 1025243"/>
                <a:gd name="connsiteX1603" fmla="*/ 209345 w 1171393"/>
                <a:gd name="connsiteY1603" fmla="*/ 604734 h 1025243"/>
                <a:gd name="connsiteX1604" fmla="*/ 183284 w 1171393"/>
                <a:gd name="connsiteY1604" fmla="*/ 580762 h 1025243"/>
                <a:gd name="connsiteX1605" fmla="*/ 149800 w 1171393"/>
                <a:gd name="connsiteY1605" fmla="*/ 549172 h 1025243"/>
                <a:gd name="connsiteX1606" fmla="*/ 89017 w 1171393"/>
                <a:gd name="connsiteY1606" fmla="*/ 502386 h 1025243"/>
                <a:gd name="connsiteX1607" fmla="*/ 73396 w 1171393"/>
                <a:gd name="connsiteY1607" fmla="*/ 495503 h 1025243"/>
                <a:gd name="connsiteX1608" fmla="*/ 54140 w 1171393"/>
                <a:gd name="connsiteY1608" fmla="*/ 488621 h 1025243"/>
                <a:gd name="connsiteX1609" fmla="*/ 36741 w 1171393"/>
                <a:gd name="connsiteY1609" fmla="*/ 486262 h 1025243"/>
                <a:gd name="connsiteX1610" fmla="*/ 27693 w 1171393"/>
                <a:gd name="connsiteY1610" fmla="*/ 485373 h 1025243"/>
                <a:gd name="connsiteX1611" fmla="*/ 35774 w 1171393"/>
                <a:gd name="connsiteY1611" fmla="*/ 482280 h 1025243"/>
                <a:gd name="connsiteX1612" fmla="*/ 21352 w 1171393"/>
                <a:gd name="connsiteY1612" fmla="*/ 489820 h 1025243"/>
                <a:gd name="connsiteX1613" fmla="*/ 20965 w 1171393"/>
                <a:gd name="connsiteY1613" fmla="*/ 489162 h 1025243"/>
                <a:gd name="connsiteX1614" fmla="*/ 22164 w 1171393"/>
                <a:gd name="connsiteY1614" fmla="*/ 488428 h 1025243"/>
                <a:gd name="connsiteX1615" fmla="*/ 43314 w 1171393"/>
                <a:gd name="connsiteY1615" fmla="*/ 491753 h 1025243"/>
                <a:gd name="connsiteX1616" fmla="*/ 84764 w 1171393"/>
                <a:gd name="connsiteY1616" fmla="*/ 506369 h 1025243"/>
                <a:gd name="connsiteX1617" fmla="*/ 91376 w 1171393"/>
                <a:gd name="connsiteY1617" fmla="*/ 511511 h 1025243"/>
                <a:gd name="connsiteX1618" fmla="*/ 98374 w 1171393"/>
                <a:gd name="connsiteY1618" fmla="*/ 515030 h 1025243"/>
                <a:gd name="connsiteX1619" fmla="*/ 115735 w 1171393"/>
                <a:gd name="connsiteY1619" fmla="*/ 528137 h 1025243"/>
                <a:gd name="connsiteX1620" fmla="*/ 132245 w 1171393"/>
                <a:gd name="connsiteY1620" fmla="*/ 540085 h 1025243"/>
                <a:gd name="connsiteX1621" fmla="*/ 147286 w 1171393"/>
                <a:gd name="connsiteY1621" fmla="*/ 555397 h 1025243"/>
                <a:gd name="connsiteX1622" fmla="*/ 177716 w 1171393"/>
                <a:gd name="connsiteY1622" fmla="*/ 584474 h 1025243"/>
                <a:gd name="connsiteX1623" fmla="*/ 206484 w 1171393"/>
                <a:gd name="connsiteY1623" fmla="*/ 611153 h 1025243"/>
                <a:gd name="connsiteX1624" fmla="*/ 237571 w 1171393"/>
                <a:gd name="connsiteY1624" fmla="*/ 631337 h 1025243"/>
                <a:gd name="connsiteX1625" fmla="*/ 263207 w 1171393"/>
                <a:gd name="connsiteY1625" fmla="*/ 641544 h 1025243"/>
                <a:gd name="connsiteX1626" fmla="*/ 278054 w 1171393"/>
                <a:gd name="connsiteY1626" fmla="*/ 648968 h 1025243"/>
                <a:gd name="connsiteX1627" fmla="*/ 305043 w 1171393"/>
                <a:gd name="connsiteY1627" fmla="*/ 662694 h 1025243"/>
                <a:gd name="connsiteX1628" fmla="*/ 331490 w 1171393"/>
                <a:gd name="connsiteY1628" fmla="*/ 674720 h 1025243"/>
                <a:gd name="connsiteX1629" fmla="*/ 359562 w 1171393"/>
                <a:gd name="connsiteY1629" fmla="*/ 686513 h 1025243"/>
                <a:gd name="connsiteX1630" fmla="*/ 389605 w 1171393"/>
                <a:gd name="connsiteY1630" fmla="*/ 692970 h 1025243"/>
                <a:gd name="connsiteX1631" fmla="*/ 331104 w 1171393"/>
                <a:gd name="connsiteY1631" fmla="*/ 684811 h 1025243"/>
                <a:gd name="connsiteX1632" fmla="*/ 301138 w 1171393"/>
                <a:gd name="connsiteY1632" fmla="*/ 676575 h 1025243"/>
                <a:gd name="connsiteX1633" fmla="*/ 271404 w 1171393"/>
                <a:gd name="connsiteY1633" fmla="*/ 666097 h 1025243"/>
                <a:gd name="connsiteX1634" fmla="*/ 257213 w 1171393"/>
                <a:gd name="connsiteY1634" fmla="*/ 660413 h 1025243"/>
                <a:gd name="connsiteX1635" fmla="*/ 243487 w 1171393"/>
                <a:gd name="connsiteY1635" fmla="*/ 653337 h 1025243"/>
                <a:gd name="connsiteX1636" fmla="*/ 215377 w 1171393"/>
                <a:gd name="connsiteY1636" fmla="*/ 636092 h 1025243"/>
                <a:gd name="connsiteX1637" fmla="*/ 163062 w 1171393"/>
                <a:gd name="connsiteY1637" fmla="*/ 599167 h 1025243"/>
                <a:gd name="connsiteX1638" fmla="*/ 112062 w 1171393"/>
                <a:gd name="connsiteY1638" fmla="*/ 554353 h 1025243"/>
                <a:gd name="connsiteX1639" fmla="*/ 64580 w 1171393"/>
                <a:gd name="connsiteY1639" fmla="*/ 513908 h 1025243"/>
                <a:gd name="connsiteX1640" fmla="*/ 39989 w 1171393"/>
                <a:gd name="connsiteY1640" fmla="*/ 498751 h 1025243"/>
                <a:gd name="connsiteX1641" fmla="*/ 21274 w 1171393"/>
                <a:gd name="connsiteY1641" fmla="*/ 489781 h 1025243"/>
                <a:gd name="connsiteX1642" fmla="*/ 281534 w 1171393"/>
                <a:gd name="connsiteY1642" fmla="*/ 727305 h 1025243"/>
                <a:gd name="connsiteX1643" fmla="*/ 217620 w 1171393"/>
                <a:gd name="connsiteY1643" fmla="*/ 720152 h 1025243"/>
                <a:gd name="connsiteX1644" fmla="*/ 189007 w 1171393"/>
                <a:gd name="connsiteY1644" fmla="*/ 711065 h 1025243"/>
                <a:gd name="connsiteX1645" fmla="*/ 176170 w 1171393"/>
                <a:gd name="connsiteY1645" fmla="*/ 704763 h 1025243"/>
                <a:gd name="connsiteX1646" fmla="*/ 162366 w 1171393"/>
                <a:gd name="connsiteY1646" fmla="*/ 694942 h 1025243"/>
                <a:gd name="connsiteX1647" fmla="*/ 123430 w 1171393"/>
                <a:gd name="connsiteY1647" fmla="*/ 649625 h 1025243"/>
                <a:gd name="connsiteX1648" fmla="*/ 109587 w 1171393"/>
                <a:gd name="connsiteY1648" fmla="*/ 623874 h 1025243"/>
                <a:gd name="connsiteX1649" fmla="*/ 109587 w 1171393"/>
                <a:gd name="connsiteY1649" fmla="*/ 623835 h 1025243"/>
                <a:gd name="connsiteX1650" fmla="*/ 118828 w 1171393"/>
                <a:gd name="connsiteY1650" fmla="*/ 638335 h 1025243"/>
                <a:gd name="connsiteX1651" fmla="*/ 131008 w 1171393"/>
                <a:gd name="connsiteY1651" fmla="*/ 653647 h 1025243"/>
                <a:gd name="connsiteX1652" fmla="*/ 146590 w 1171393"/>
                <a:gd name="connsiteY1652" fmla="*/ 669268 h 1025243"/>
                <a:gd name="connsiteX1653" fmla="*/ 182550 w 1171393"/>
                <a:gd name="connsiteY1653" fmla="*/ 694748 h 1025243"/>
                <a:gd name="connsiteX1654" fmla="*/ 219398 w 1171393"/>
                <a:gd name="connsiteY1654" fmla="*/ 714081 h 1025243"/>
                <a:gd name="connsiteX1655" fmla="*/ 260152 w 1171393"/>
                <a:gd name="connsiteY1655" fmla="*/ 723670 h 1025243"/>
                <a:gd name="connsiteX1656" fmla="*/ 286135 w 1171393"/>
                <a:gd name="connsiteY1656" fmla="*/ 727266 h 1025243"/>
                <a:gd name="connsiteX1657" fmla="*/ 281495 w 1171393"/>
                <a:gd name="connsiteY1657" fmla="*/ 727266 h 1025243"/>
                <a:gd name="connsiteX1658" fmla="*/ 362694 w 1171393"/>
                <a:gd name="connsiteY1658" fmla="*/ 718567 h 1025243"/>
                <a:gd name="connsiteX1659" fmla="*/ 345217 w 1171393"/>
                <a:gd name="connsiteY1659" fmla="*/ 723206 h 1025243"/>
                <a:gd name="connsiteX1660" fmla="*/ 341582 w 1171393"/>
                <a:gd name="connsiteY1660" fmla="*/ 723670 h 1025243"/>
                <a:gd name="connsiteX1661" fmla="*/ 341118 w 1171393"/>
                <a:gd name="connsiteY1661" fmla="*/ 723554 h 1025243"/>
                <a:gd name="connsiteX1662" fmla="*/ 323216 w 1171393"/>
                <a:gd name="connsiteY1662" fmla="*/ 722897 h 1025243"/>
                <a:gd name="connsiteX1663" fmla="*/ 303496 w 1171393"/>
                <a:gd name="connsiteY1663" fmla="*/ 721853 h 1025243"/>
                <a:gd name="connsiteX1664" fmla="*/ 261931 w 1171393"/>
                <a:gd name="connsiteY1664" fmla="*/ 716904 h 1025243"/>
                <a:gd name="connsiteX1665" fmla="*/ 223303 w 1171393"/>
                <a:gd name="connsiteY1665" fmla="*/ 708165 h 1025243"/>
                <a:gd name="connsiteX1666" fmla="*/ 183671 w 1171393"/>
                <a:gd name="connsiteY1666" fmla="*/ 687595 h 1025243"/>
                <a:gd name="connsiteX1667" fmla="*/ 147518 w 1171393"/>
                <a:gd name="connsiteY1667" fmla="*/ 661496 h 1025243"/>
                <a:gd name="connsiteX1668" fmla="*/ 119292 w 1171393"/>
                <a:gd name="connsiteY1668" fmla="*/ 628437 h 1025243"/>
                <a:gd name="connsiteX1669" fmla="*/ 95590 w 1171393"/>
                <a:gd name="connsiteY1669" fmla="*/ 591433 h 1025243"/>
                <a:gd name="connsiteX1670" fmla="*/ 86388 w 1171393"/>
                <a:gd name="connsiteY1670" fmla="*/ 578442 h 1025243"/>
                <a:gd name="connsiteX1671" fmla="*/ 65160 w 1171393"/>
                <a:gd name="connsiteY1671" fmla="*/ 543140 h 1025243"/>
                <a:gd name="connsiteX1672" fmla="*/ 89172 w 1171393"/>
                <a:gd name="connsiteY1672" fmla="*/ 566997 h 1025243"/>
                <a:gd name="connsiteX1673" fmla="*/ 129577 w 1171393"/>
                <a:gd name="connsiteY1673" fmla="*/ 612313 h 1025243"/>
                <a:gd name="connsiteX1674" fmla="*/ 217852 w 1171393"/>
                <a:gd name="connsiteY1674" fmla="*/ 683265 h 1025243"/>
                <a:gd name="connsiteX1675" fmla="*/ 239195 w 1171393"/>
                <a:gd name="connsiteY1675" fmla="*/ 694091 h 1025243"/>
                <a:gd name="connsiteX1676" fmla="*/ 263284 w 1171393"/>
                <a:gd name="connsiteY1676" fmla="*/ 701476 h 1025243"/>
                <a:gd name="connsiteX1677" fmla="*/ 326580 w 1171393"/>
                <a:gd name="connsiteY1677" fmla="*/ 714623 h 1025243"/>
                <a:gd name="connsiteX1678" fmla="*/ 355734 w 1171393"/>
                <a:gd name="connsiteY1678" fmla="*/ 716479 h 1025243"/>
                <a:gd name="connsiteX1679" fmla="*/ 373250 w 1171393"/>
                <a:gd name="connsiteY1679" fmla="*/ 717059 h 1025243"/>
                <a:gd name="connsiteX1680" fmla="*/ 362732 w 1171393"/>
                <a:gd name="connsiteY1680" fmla="*/ 718605 h 1025243"/>
                <a:gd name="connsiteX1681" fmla="*/ 418411 w 1171393"/>
                <a:gd name="connsiteY1681" fmla="*/ 706464 h 1025243"/>
                <a:gd name="connsiteX1682" fmla="*/ 387285 w 1171393"/>
                <a:gd name="connsiteY1682" fmla="*/ 710137 h 1025243"/>
                <a:gd name="connsiteX1683" fmla="*/ 360219 w 1171393"/>
                <a:gd name="connsiteY1683" fmla="*/ 709364 h 1025243"/>
                <a:gd name="connsiteX1684" fmla="*/ 328281 w 1171393"/>
                <a:gd name="connsiteY1684" fmla="*/ 707740 h 1025243"/>
                <a:gd name="connsiteX1685" fmla="*/ 267537 w 1171393"/>
                <a:gd name="connsiteY1685" fmla="*/ 695328 h 1025243"/>
                <a:gd name="connsiteX1686" fmla="*/ 242520 w 1171393"/>
                <a:gd name="connsiteY1686" fmla="*/ 687943 h 1025243"/>
                <a:gd name="connsiteX1687" fmla="*/ 233202 w 1171393"/>
                <a:gd name="connsiteY1687" fmla="*/ 682878 h 1025243"/>
                <a:gd name="connsiteX1688" fmla="*/ 218973 w 1171393"/>
                <a:gd name="connsiteY1688" fmla="*/ 676112 h 1025243"/>
                <a:gd name="connsiteX1689" fmla="*/ 172535 w 1171393"/>
                <a:gd name="connsiteY1689" fmla="*/ 643632 h 1025243"/>
                <a:gd name="connsiteX1690" fmla="*/ 129925 w 1171393"/>
                <a:gd name="connsiteY1690" fmla="*/ 604348 h 1025243"/>
                <a:gd name="connsiteX1691" fmla="*/ 91066 w 1171393"/>
                <a:gd name="connsiteY1691" fmla="*/ 561313 h 1025243"/>
                <a:gd name="connsiteX1692" fmla="*/ 70921 w 1171393"/>
                <a:gd name="connsiteY1692" fmla="*/ 542135 h 1025243"/>
                <a:gd name="connsiteX1693" fmla="*/ 58278 w 1171393"/>
                <a:gd name="connsiteY1693" fmla="*/ 532855 h 1025243"/>
                <a:gd name="connsiteX1694" fmla="*/ 54218 w 1171393"/>
                <a:gd name="connsiteY1694" fmla="*/ 525779 h 1025243"/>
                <a:gd name="connsiteX1695" fmla="*/ 40298 w 1171393"/>
                <a:gd name="connsiteY1695" fmla="*/ 507838 h 1025243"/>
                <a:gd name="connsiteX1696" fmla="*/ 33106 w 1171393"/>
                <a:gd name="connsiteY1696" fmla="*/ 499873 h 1025243"/>
                <a:gd name="connsiteX1697" fmla="*/ 41458 w 1171393"/>
                <a:gd name="connsiteY1697" fmla="*/ 505479 h 1025243"/>
                <a:gd name="connsiteX1698" fmla="*/ 65972 w 1171393"/>
                <a:gd name="connsiteY1698" fmla="*/ 521603 h 1025243"/>
                <a:gd name="connsiteX1699" fmla="*/ 90138 w 1171393"/>
                <a:gd name="connsiteY1699" fmla="*/ 542366 h 1025243"/>
                <a:gd name="connsiteX1700" fmla="*/ 115851 w 1171393"/>
                <a:gd name="connsiteY1700" fmla="*/ 566030 h 1025243"/>
                <a:gd name="connsiteX1701" fmla="*/ 164802 w 1171393"/>
                <a:gd name="connsiteY1701" fmla="*/ 609220 h 1025243"/>
                <a:gd name="connsiteX1702" fmla="*/ 214178 w 1171393"/>
                <a:gd name="connsiteY1702" fmla="*/ 643362 h 1025243"/>
                <a:gd name="connsiteX1703" fmla="*/ 266493 w 1171393"/>
                <a:gd name="connsiteY1703" fmla="*/ 671704 h 1025243"/>
                <a:gd name="connsiteX1704" fmla="*/ 292477 w 1171393"/>
                <a:gd name="connsiteY1704" fmla="*/ 681834 h 1025243"/>
                <a:gd name="connsiteX1705" fmla="*/ 324260 w 1171393"/>
                <a:gd name="connsiteY1705" fmla="*/ 690611 h 1025243"/>
                <a:gd name="connsiteX1706" fmla="*/ 387672 w 1171393"/>
                <a:gd name="connsiteY1706" fmla="*/ 699930 h 1025243"/>
                <a:gd name="connsiteX1707" fmla="*/ 418643 w 1171393"/>
                <a:gd name="connsiteY1707" fmla="*/ 700896 h 1025243"/>
                <a:gd name="connsiteX1708" fmla="*/ 431712 w 1171393"/>
                <a:gd name="connsiteY1708" fmla="*/ 701476 h 1025243"/>
                <a:gd name="connsiteX1709" fmla="*/ 418334 w 1171393"/>
                <a:gd name="connsiteY1709" fmla="*/ 706348 h 1025243"/>
                <a:gd name="connsiteX1710" fmla="*/ 415898 w 1171393"/>
                <a:gd name="connsiteY1710" fmla="*/ 688910 h 1025243"/>
                <a:gd name="connsiteX1711" fmla="*/ 414893 w 1171393"/>
                <a:gd name="connsiteY1711" fmla="*/ 688137 h 1025243"/>
                <a:gd name="connsiteX1712" fmla="*/ 410137 w 1171393"/>
                <a:gd name="connsiteY1712" fmla="*/ 685430 h 1025243"/>
                <a:gd name="connsiteX1713" fmla="*/ 401862 w 1171393"/>
                <a:gd name="connsiteY1713" fmla="*/ 683149 h 1025243"/>
                <a:gd name="connsiteX1714" fmla="*/ 380519 w 1171393"/>
                <a:gd name="connsiteY1714" fmla="*/ 674797 h 1025243"/>
                <a:gd name="connsiteX1715" fmla="*/ 338992 w 1171393"/>
                <a:gd name="connsiteY1715" fmla="*/ 647537 h 1025243"/>
                <a:gd name="connsiteX1716" fmla="*/ 263555 w 1171393"/>
                <a:gd name="connsiteY1716" fmla="*/ 573299 h 1025243"/>
                <a:gd name="connsiteX1717" fmla="*/ 200607 w 1171393"/>
                <a:gd name="connsiteY1717" fmla="*/ 489356 h 1025243"/>
                <a:gd name="connsiteX1718" fmla="*/ 186958 w 1171393"/>
                <a:gd name="connsiteY1718" fmla="*/ 466079 h 1025243"/>
                <a:gd name="connsiteX1719" fmla="*/ 173966 w 1171393"/>
                <a:gd name="connsiteY1719" fmla="*/ 445470 h 1025243"/>
                <a:gd name="connsiteX1720" fmla="*/ 158306 w 1171393"/>
                <a:gd name="connsiteY1720" fmla="*/ 428186 h 1025243"/>
                <a:gd name="connsiteX1721" fmla="*/ 155368 w 1171393"/>
                <a:gd name="connsiteY1721" fmla="*/ 424358 h 1025243"/>
                <a:gd name="connsiteX1722" fmla="*/ 156759 w 1171393"/>
                <a:gd name="connsiteY1722" fmla="*/ 423469 h 1025243"/>
                <a:gd name="connsiteX1723" fmla="*/ 167934 w 1171393"/>
                <a:gd name="connsiteY1723" fmla="*/ 426369 h 1025243"/>
                <a:gd name="connsiteX1724" fmla="*/ 169558 w 1171393"/>
                <a:gd name="connsiteY1724" fmla="*/ 426756 h 1025243"/>
                <a:gd name="connsiteX1725" fmla="*/ 180732 w 1171393"/>
                <a:gd name="connsiteY1725" fmla="*/ 436190 h 1025243"/>
                <a:gd name="connsiteX1726" fmla="*/ 198905 w 1171393"/>
                <a:gd name="connsiteY1726" fmla="*/ 456064 h 1025243"/>
                <a:gd name="connsiteX1727" fmla="*/ 238190 w 1171393"/>
                <a:gd name="connsiteY1727" fmla="*/ 499486 h 1025243"/>
                <a:gd name="connsiteX1728" fmla="*/ 275348 w 1171393"/>
                <a:gd name="connsiteY1728" fmla="*/ 543294 h 1025243"/>
                <a:gd name="connsiteX1729" fmla="*/ 293443 w 1171393"/>
                <a:gd name="connsiteY1729" fmla="*/ 567383 h 1025243"/>
                <a:gd name="connsiteX1730" fmla="*/ 310766 w 1171393"/>
                <a:gd name="connsiteY1730" fmla="*/ 587103 h 1025243"/>
                <a:gd name="connsiteX1731" fmla="*/ 388136 w 1171393"/>
                <a:gd name="connsiteY1731" fmla="*/ 660297 h 1025243"/>
                <a:gd name="connsiteX1732" fmla="*/ 430862 w 1171393"/>
                <a:gd name="connsiteY1732" fmla="*/ 689413 h 1025243"/>
                <a:gd name="connsiteX1733" fmla="*/ 436120 w 1171393"/>
                <a:gd name="connsiteY1733" fmla="*/ 692119 h 1025243"/>
                <a:gd name="connsiteX1734" fmla="*/ 415898 w 1171393"/>
                <a:gd name="connsiteY1734" fmla="*/ 688871 h 1025243"/>
                <a:gd name="connsiteX1735" fmla="*/ 427846 w 1171393"/>
                <a:gd name="connsiteY1735" fmla="*/ 680133 h 1025243"/>
                <a:gd name="connsiteX1736" fmla="*/ 407585 w 1171393"/>
                <a:gd name="connsiteY1736" fmla="*/ 665517 h 1025243"/>
                <a:gd name="connsiteX1737" fmla="*/ 386164 w 1171393"/>
                <a:gd name="connsiteY1737" fmla="*/ 650863 h 1025243"/>
                <a:gd name="connsiteX1738" fmla="*/ 347227 w 1171393"/>
                <a:gd name="connsiteY1738" fmla="*/ 616605 h 1025243"/>
                <a:gd name="connsiteX1739" fmla="*/ 310186 w 1171393"/>
                <a:gd name="connsiteY1739" fmla="*/ 576934 h 1025243"/>
                <a:gd name="connsiteX1740" fmla="*/ 276353 w 1171393"/>
                <a:gd name="connsiteY1740" fmla="*/ 534827 h 1025243"/>
                <a:gd name="connsiteX1741" fmla="*/ 238770 w 1171393"/>
                <a:gd name="connsiteY1741" fmla="*/ 490980 h 1025243"/>
                <a:gd name="connsiteX1742" fmla="*/ 220403 w 1171393"/>
                <a:gd name="connsiteY1742" fmla="*/ 471608 h 1025243"/>
                <a:gd name="connsiteX1743" fmla="*/ 200839 w 1171393"/>
                <a:gd name="connsiteY1743" fmla="*/ 450226 h 1025243"/>
                <a:gd name="connsiteX1744" fmla="*/ 182395 w 1171393"/>
                <a:gd name="connsiteY1744" fmla="*/ 431164 h 1025243"/>
                <a:gd name="connsiteX1745" fmla="*/ 180810 w 1171393"/>
                <a:gd name="connsiteY1745" fmla="*/ 429733 h 1025243"/>
                <a:gd name="connsiteX1746" fmla="*/ 181544 w 1171393"/>
                <a:gd name="connsiteY1746" fmla="*/ 429733 h 1025243"/>
                <a:gd name="connsiteX1747" fmla="*/ 207566 w 1171393"/>
                <a:gd name="connsiteY1747" fmla="*/ 435803 h 1025243"/>
                <a:gd name="connsiteX1748" fmla="*/ 214410 w 1171393"/>
                <a:gd name="connsiteY1748" fmla="*/ 438549 h 1025243"/>
                <a:gd name="connsiteX1749" fmla="*/ 215609 w 1171393"/>
                <a:gd name="connsiteY1749" fmla="*/ 438858 h 1025243"/>
                <a:gd name="connsiteX1750" fmla="*/ 217388 w 1171393"/>
                <a:gd name="connsiteY1750" fmla="*/ 440521 h 1025243"/>
                <a:gd name="connsiteX1751" fmla="*/ 232467 w 1171393"/>
                <a:gd name="connsiteY1751" fmla="*/ 451502 h 1025243"/>
                <a:gd name="connsiteX1752" fmla="*/ 275502 w 1171393"/>
                <a:gd name="connsiteY1752" fmla="*/ 483130 h 1025243"/>
                <a:gd name="connsiteX1753" fmla="*/ 311694 w 1171393"/>
                <a:gd name="connsiteY1753" fmla="*/ 518355 h 1025243"/>
                <a:gd name="connsiteX1754" fmla="*/ 350514 w 1171393"/>
                <a:gd name="connsiteY1754" fmla="*/ 560539 h 1025243"/>
                <a:gd name="connsiteX1755" fmla="*/ 357551 w 1171393"/>
                <a:gd name="connsiteY1755" fmla="*/ 569549 h 1025243"/>
                <a:gd name="connsiteX1756" fmla="*/ 365671 w 1171393"/>
                <a:gd name="connsiteY1756" fmla="*/ 577359 h 1025243"/>
                <a:gd name="connsiteX1757" fmla="*/ 381215 w 1171393"/>
                <a:gd name="connsiteY1757" fmla="*/ 595803 h 1025243"/>
                <a:gd name="connsiteX1758" fmla="*/ 411413 w 1171393"/>
                <a:gd name="connsiteY1758" fmla="*/ 639302 h 1025243"/>
                <a:gd name="connsiteX1759" fmla="*/ 442539 w 1171393"/>
                <a:gd name="connsiteY1759" fmla="*/ 677349 h 1025243"/>
                <a:gd name="connsiteX1760" fmla="*/ 458469 w 1171393"/>
                <a:gd name="connsiteY1760" fmla="*/ 693240 h 1025243"/>
                <a:gd name="connsiteX1761" fmla="*/ 427884 w 1171393"/>
                <a:gd name="connsiteY1761" fmla="*/ 680171 h 1025243"/>
                <a:gd name="connsiteX1762" fmla="*/ 469643 w 1171393"/>
                <a:gd name="connsiteY1762" fmla="*/ 692390 h 1025243"/>
                <a:gd name="connsiteX1763" fmla="*/ 464965 w 1171393"/>
                <a:gd name="connsiteY1763" fmla="*/ 685817 h 1025243"/>
                <a:gd name="connsiteX1764" fmla="*/ 455801 w 1171393"/>
                <a:gd name="connsiteY1764" fmla="*/ 667644 h 1025243"/>
                <a:gd name="connsiteX1765" fmla="*/ 445477 w 1171393"/>
                <a:gd name="connsiteY1765" fmla="*/ 648349 h 1025243"/>
                <a:gd name="connsiteX1766" fmla="*/ 432215 w 1171393"/>
                <a:gd name="connsiteY1766" fmla="*/ 624918 h 1025243"/>
                <a:gd name="connsiteX1767" fmla="*/ 423979 w 1171393"/>
                <a:gd name="connsiteY1767" fmla="*/ 607866 h 1025243"/>
                <a:gd name="connsiteX1768" fmla="*/ 413191 w 1171393"/>
                <a:gd name="connsiteY1768" fmla="*/ 585982 h 1025243"/>
                <a:gd name="connsiteX1769" fmla="*/ 386667 w 1171393"/>
                <a:gd name="connsiteY1769" fmla="*/ 547934 h 1025243"/>
                <a:gd name="connsiteX1770" fmla="*/ 371548 w 1171393"/>
                <a:gd name="connsiteY1770" fmla="*/ 527905 h 1025243"/>
                <a:gd name="connsiteX1771" fmla="*/ 355657 w 1171393"/>
                <a:gd name="connsiteY1771" fmla="*/ 509578 h 1025243"/>
                <a:gd name="connsiteX1772" fmla="*/ 319117 w 1171393"/>
                <a:gd name="connsiteY1772" fmla="*/ 476867 h 1025243"/>
                <a:gd name="connsiteX1773" fmla="*/ 283429 w 1171393"/>
                <a:gd name="connsiteY1773" fmla="*/ 447790 h 1025243"/>
                <a:gd name="connsiteX1774" fmla="*/ 265140 w 1171393"/>
                <a:gd name="connsiteY1774" fmla="*/ 438935 h 1025243"/>
                <a:gd name="connsiteX1775" fmla="*/ 258721 w 1171393"/>
                <a:gd name="connsiteY1775" fmla="*/ 437621 h 1025243"/>
                <a:gd name="connsiteX1776" fmla="*/ 264715 w 1171393"/>
                <a:gd name="connsiteY1776" fmla="*/ 435687 h 1025243"/>
                <a:gd name="connsiteX1777" fmla="*/ 278441 w 1171393"/>
                <a:gd name="connsiteY1777" fmla="*/ 433484 h 1025243"/>
                <a:gd name="connsiteX1778" fmla="*/ 297078 w 1171393"/>
                <a:gd name="connsiteY1778" fmla="*/ 433097 h 1025243"/>
                <a:gd name="connsiteX1779" fmla="*/ 298779 w 1171393"/>
                <a:gd name="connsiteY1779" fmla="*/ 433174 h 1025243"/>
                <a:gd name="connsiteX1780" fmla="*/ 311346 w 1171393"/>
                <a:gd name="connsiteY1780" fmla="*/ 440521 h 1025243"/>
                <a:gd name="connsiteX1781" fmla="*/ 328861 w 1171393"/>
                <a:gd name="connsiteY1781" fmla="*/ 452159 h 1025243"/>
                <a:gd name="connsiteX1782" fmla="*/ 347382 w 1171393"/>
                <a:gd name="connsiteY1782" fmla="*/ 464262 h 1025243"/>
                <a:gd name="connsiteX1783" fmla="*/ 380325 w 1171393"/>
                <a:gd name="connsiteY1783" fmla="*/ 491289 h 1025243"/>
                <a:gd name="connsiteX1784" fmla="*/ 410562 w 1171393"/>
                <a:gd name="connsiteY1784" fmla="*/ 525160 h 1025243"/>
                <a:gd name="connsiteX1785" fmla="*/ 435695 w 1171393"/>
                <a:gd name="connsiteY1785" fmla="*/ 563633 h 1025243"/>
                <a:gd name="connsiteX1786" fmla="*/ 458894 w 1171393"/>
                <a:gd name="connsiteY1786" fmla="*/ 602608 h 1025243"/>
                <a:gd name="connsiteX1787" fmla="*/ 470030 w 1171393"/>
                <a:gd name="connsiteY1787" fmla="*/ 624918 h 1025243"/>
                <a:gd name="connsiteX1788" fmla="*/ 479735 w 1171393"/>
                <a:gd name="connsiteY1788" fmla="*/ 645179 h 1025243"/>
                <a:gd name="connsiteX1789" fmla="*/ 488087 w 1171393"/>
                <a:gd name="connsiteY1789" fmla="*/ 688330 h 1025243"/>
                <a:gd name="connsiteX1790" fmla="*/ 478189 w 1171393"/>
                <a:gd name="connsiteY1790" fmla="*/ 692197 h 1025243"/>
                <a:gd name="connsiteX1791" fmla="*/ 472737 w 1171393"/>
                <a:gd name="connsiteY1791" fmla="*/ 692970 h 1025243"/>
                <a:gd name="connsiteX1792" fmla="*/ 469682 w 1171393"/>
                <a:gd name="connsiteY1792" fmla="*/ 692390 h 1025243"/>
                <a:gd name="connsiteX1793" fmla="*/ 476565 w 1171393"/>
                <a:gd name="connsiteY1793" fmla="*/ 712689 h 1025243"/>
                <a:gd name="connsiteX1794" fmla="*/ 472814 w 1171393"/>
                <a:gd name="connsiteY1794" fmla="*/ 707663 h 1025243"/>
                <a:gd name="connsiteX1795" fmla="*/ 498875 w 1171393"/>
                <a:gd name="connsiteY1795" fmla="*/ 696102 h 1025243"/>
                <a:gd name="connsiteX1796" fmla="*/ 515153 w 1171393"/>
                <a:gd name="connsiteY1796" fmla="*/ 693356 h 1025243"/>
                <a:gd name="connsiteX1797" fmla="*/ 532244 w 1171393"/>
                <a:gd name="connsiteY1797" fmla="*/ 695135 h 1025243"/>
                <a:gd name="connsiteX1798" fmla="*/ 565264 w 1171393"/>
                <a:gd name="connsiteY1798" fmla="*/ 709171 h 1025243"/>
                <a:gd name="connsiteX1799" fmla="*/ 568473 w 1171393"/>
                <a:gd name="connsiteY1799" fmla="*/ 711297 h 1025243"/>
                <a:gd name="connsiteX1800" fmla="*/ 576400 w 1171393"/>
                <a:gd name="connsiteY1800" fmla="*/ 716672 h 1025243"/>
                <a:gd name="connsiteX1801" fmla="*/ 580189 w 1171393"/>
                <a:gd name="connsiteY1801" fmla="*/ 720268 h 1025243"/>
                <a:gd name="connsiteX1802" fmla="*/ 583978 w 1171393"/>
                <a:gd name="connsiteY1802" fmla="*/ 723516 h 1025243"/>
                <a:gd name="connsiteX1803" fmla="*/ 558962 w 1171393"/>
                <a:gd name="connsiteY1803" fmla="*/ 714777 h 1025243"/>
                <a:gd name="connsiteX1804" fmla="*/ 514187 w 1171393"/>
                <a:gd name="connsiteY1804" fmla="*/ 715435 h 1025243"/>
                <a:gd name="connsiteX1805" fmla="*/ 493771 w 1171393"/>
                <a:gd name="connsiteY1805" fmla="*/ 719108 h 1025243"/>
                <a:gd name="connsiteX1806" fmla="*/ 479929 w 1171393"/>
                <a:gd name="connsiteY1806" fmla="*/ 719649 h 1025243"/>
                <a:gd name="connsiteX1807" fmla="*/ 476565 w 1171393"/>
                <a:gd name="connsiteY1807" fmla="*/ 712689 h 1025243"/>
                <a:gd name="connsiteX1808" fmla="*/ 481746 w 1171393"/>
                <a:gd name="connsiteY1808" fmla="*/ 733376 h 1025243"/>
                <a:gd name="connsiteX1809" fmla="*/ 480895 w 1171393"/>
                <a:gd name="connsiteY1809" fmla="*/ 723516 h 1025243"/>
                <a:gd name="connsiteX1810" fmla="*/ 489131 w 1171393"/>
                <a:gd name="connsiteY1810" fmla="*/ 724173 h 1025243"/>
                <a:gd name="connsiteX1811" fmla="*/ 535801 w 1171393"/>
                <a:gd name="connsiteY1811" fmla="*/ 719185 h 1025243"/>
                <a:gd name="connsiteX1812" fmla="*/ 585254 w 1171393"/>
                <a:gd name="connsiteY1812" fmla="*/ 731597 h 1025243"/>
                <a:gd name="connsiteX1813" fmla="*/ 599831 w 1171393"/>
                <a:gd name="connsiteY1813" fmla="*/ 739794 h 1025243"/>
                <a:gd name="connsiteX1814" fmla="*/ 604085 w 1171393"/>
                <a:gd name="connsiteY1814" fmla="*/ 745207 h 1025243"/>
                <a:gd name="connsiteX1815" fmla="*/ 601533 w 1171393"/>
                <a:gd name="connsiteY1815" fmla="*/ 744395 h 1025243"/>
                <a:gd name="connsiteX1816" fmla="*/ 563215 w 1171393"/>
                <a:gd name="connsiteY1816" fmla="*/ 734458 h 1025243"/>
                <a:gd name="connsiteX1817" fmla="*/ 520257 w 1171393"/>
                <a:gd name="connsiteY1817" fmla="*/ 733646 h 1025243"/>
                <a:gd name="connsiteX1818" fmla="*/ 499339 w 1171393"/>
                <a:gd name="connsiteY1818" fmla="*/ 737088 h 1025243"/>
                <a:gd name="connsiteX1819" fmla="*/ 481862 w 1171393"/>
                <a:gd name="connsiteY1819" fmla="*/ 735696 h 1025243"/>
                <a:gd name="connsiteX1820" fmla="*/ 481746 w 1171393"/>
                <a:gd name="connsiteY1820" fmla="*/ 733337 h 1025243"/>
                <a:gd name="connsiteX1821" fmla="*/ 691508 w 1171393"/>
                <a:gd name="connsiteY1821" fmla="*/ 858034 h 1025243"/>
                <a:gd name="connsiteX1822" fmla="*/ 682615 w 1171393"/>
                <a:gd name="connsiteY1822" fmla="*/ 861823 h 1025243"/>
                <a:gd name="connsiteX1823" fmla="*/ 657057 w 1171393"/>
                <a:gd name="connsiteY1823" fmla="*/ 867391 h 1025243"/>
                <a:gd name="connsiteX1824" fmla="*/ 633200 w 1171393"/>
                <a:gd name="connsiteY1824" fmla="*/ 867237 h 1025243"/>
                <a:gd name="connsiteX1825" fmla="*/ 605747 w 1171393"/>
                <a:gd name="connsiteY1825" fmla="*/ 863989 h 1025243"/>
                <a:gd name="connsiteX1826" fmla="*/ 560431 w 1171393"/>
                <a:gd name="connsiteY1826" fmla="*/ 850726 h 1025243"/>
                <a:gd name="connsiteX1827" fmla="*/ 529537 w 1171393"/>
                <a:gd name="connsiteY1827" fmla="*/ 832824 h 1025243"/>
                <a:gd name="connsiteX1828" fmla="*/ 538121 w 1171393"/>
                <a:gd name="connsiteY1828" fmla="*/ 838353 h 1025243"/>
                <a:gd name="connsiteX1829" fmla="*/ 595539 w 1171393"/>
                <a:gd name="connsiteY1829" fmla="*/ 855830 h 1025243"/>
                <a:gd name="connsiteX1830" fmla="*/ 658062 w 1171393"/>
                <a:gd name="connsiteY1830" fmla="*/ 856062 h 1025243"/>
                <a:gd name="connsiteX1831" fmla="*/ 688376 w 1171393"/>
                <a:gd name="connsiteY1831" fmla="*/ 845352 h 1025243"/>
                <a:gd name="connsiteX1832" fmla="*/ 689845 w 1171393"/>
                <a:gd name="connsiteY1832" fmla="*/ 848909 h 1025243"/>
                <a:gd name="connsiteX1833" fmla="*/ 691508 w 1171393"/>
                <a:gd name="connsiteY1833" fmla="*/ 858073 h 1025243"/>
                <a:gd name="connsiteX1834" fmla="*/ 686598 w 1171393"/>
                <a:gd name="connsiteY1834" fmla="*/ 804869 h 1025243"/>
                <a:gd name="connsiteX1835" fmla="*/ 688685 w 1171393"/>
                <a:gd name="connsiteY1835" fmla="*/ 807073 h 1025243"/>
                <a:gd name="connsiteX1836" fmla="*/ 689227 w 1171393"/>
                <a:gd name="connsiteY1836" fmla="*/ 808542 h 1025243"/>
                <a:gd name="connsiteX1837" fmla="*/ 689884 w 1171393"/>
                <a:gd name="connsiteY1837" fmla="*/ 810862 h 1025243"/>
                <a:gd name="connsiteX1838" fmla="*/ 688028 w 1171393"/>
                <a:gd name="connsiteY1838" fmla="*/ 816430 h 1025243"/>
                <a:gd name="connsiteX1839" fmla="*/ 686482 w 1171393"/>
                <a:gd name="connsiteY1839" fmla="*/ 826560 h 1025243"/>
                <a:gd name="connsiteX1840" fmla="*/ 686482 w 1171393"/>
                <a:gd name="connsiteY1840" fmla="*/ 836265 h 1025243"/>
                <a:gd name="connsiteX1841" fmla="*/ 684664 w 1171393"/>
                <a:gd name="connsiteY1841" fmla="*/ 838701 h 1025243"/>
                <a:gd name="connsiteX1842" fmla="*/ 672755 w 1171393"/>
                <a:gd name="connsiteY1842" fmla="*/ 845120 h 1025243"/>
                <a:gd name="connsiteX1843" fmla="*/ 648125 w 1171393"/>
                <a:gd name="connsiteY1843" fmla="*/ 850108 h 1025243"/>
                <a:gd name="connsiteX1844" fmla="*/ 594611 w 1171393"/>
                <a:gd name="connsiteY1844" fmla="*/ 849180 h 1025243"/>
                <a:gd name="connsiteX1845" fmla="*/ 545119 w 1171393"/>
                <a:gd name="connsiteY1845" fmla="*/ 835415 h 1025243"/>
                <a:gd name="connsiteX1846" fmla="*/ 525206 w 1171393"/>
                <a:gd name="connsiteY1846" fmla="*/ 823235 h 1025243"/>
                <a:gd name="connsiteX1847" fmla="*/ 514496 w 1171393"/>
                <a:gd name="connsiteY1847" fmla="*/ 816198 h 1025243"/>
                <a:gd name="connsiteX1848" fmla="*/ 513375 w 1171393"/>
                <a:gd name="connsiteY1848" fmla="*/ 815502 h 1025243"/>
                <a:gd name="connsiteX1849" fmla="*/ 512137 w 1171393"/>
                <a:gd name="connsiteY1849" fmla="*/ 813646 h 1025243"/>
                <a:gd name="connsiteX1850" fmla="*/ 528338 w 1171393"/>
                <a:gd name="connsiteY1850" fmla="*/ 819484 h 1025243"/>
                <a:gd name="connsiteX1851" fmla="*/ 584945 w 1171393"/>
                <a:gd name="connsiteY1851" fmla="*/ 827179 h 1025243"/>
                <a:gd name="connsiteX1852" fmla="*/ 643833 w 1171393"/>
                <a:gd name="connsiteY1852" fmla="*/ 823776 h 1025243"/>
                <a:gd name="connsiteX1853" fmla="*/ 670242 w 1171393"/>
                <a:gd name="connsiteY1853" fmla="*/ 815811 h 1025243"/>
                <a:gd name="connsiteX1854" fmla="*/ 680682 w 1171393"/>
                <a:gd name="connsiteY1854" fmla="*/ 811210 h 1025243"/>
                <a:gd name="connsiteX1855" fmla="*/ 686714 w 1171393"/>
                <a:gd name="connsiteY1855" fmla="*/ 804869 h 1025243"/>
                <a:gd name="connsiteX1856" fmla="*/ 666762 w 1171393"/>
                <a:gd name="connsiteY1856" fmla="*/ 797986 h 1025243"/>
                <a:gd name="connsiteX1857" fmla="*/ 675771 w 1171393"/>
                <a:gd name="connsiteY1857" fmla="*/ 801698 h 1025243"/>
                <a:gd name="connsiteX1858" fmla="*/ 678362 w 1171393"/>
                <a:gd name="connsiteY1858" fmla="*/ 802433 h 1025243"/>
                <a:gd name="connsiteX1859" fmla="*/ 672446 w 1171393"/>
                <a:gd name="connsiteY1859" fmla="*/ 807034 h 1025243"/>
                <a:gd name="connsiteX1860" fmla="*/ 649208 w 1171393"/>
                <a:gd name="connsiteY1860" fmla="*/ 814922 h 1025243"/>
                <a:gd name="connsiteX1861" fmla="*/ 595462 w 1171393"/>
                <a:gd name="connsiteY1861" fmla="*/ 820490 h 1025243"/>
                <a:gd name="connsiteX1862" fmla="*/ 544539 w 1171393"/>
                <a:gd name="connsiteY1862" fmla="*/ 816700 h 1025243"/>
                <a:gd name="connsiteX1863" fmla="*/ 520025 w 1171393"/>
                <a:gd name="connsiteY1863" fmla="*/ 810978 h 1025243"/>
                <a:gd name="connsiteX1864" fmla="*/ 507575 w 1171393"/>
                <a:gd name="connsiteY1864" fmla="*/ 806377 h 1025243"/>
                <a:gd name="connsiteX1865" fmla="*/ 501813 w 1171393"/>
                <a:gd name="connsiteY1865" fmla="*/ 795550 h 1025243"/>
                <a:gd name="connsiteX1866" fmla="*/ 519174 w 1171393"/>
                <a:gd name="connsiteY1866" fmla="*/ 798102 h 1025243"/>
                <a:gd name="connsiteX1867" fmla="*/ 568899 w 1171393"/>
                <a:gd name="connsiteY1867" fmla="*/ 800731 h 1025243"/>
                <a:gd name="connsiteX1868" fmla="*/ 620556 w 1171393"/>
                <a:gd name="connsiteY1868" fmla="*/ 799494 h 1025243"/>
                <a:gd name="connsiteX1869" fmla="*/ 647661 w 1171393"/>
                <a:gd name="connsiteY1869" fmla="*/ 798721 h 1025243"/>
                <a:gd name="connsiteX1870" fmla="*/ 666723 w 1171393"/>
                <a:gd name="connsiteY1870" fmla="*/ 797986 h 1025243"/>
                <a:gd name="connsiteX1871" fmla="*/ 635211 w 1171393"/>
                <a:gd name="connsiteY1871" fmla="*/ 783757 h 1025243"/>
                <a:gd name="connsiteX1872" fmla="*/ 642596 w 1171393"/>
                <a:gd name="connsiteY1872" fmla="*/ 786386 h 1025243"/>
                <a:gd name="connsiteX1873" fmla="*/ 643292 w 1171393"/>
                <a:gd name="connsiteY1873" fmla="*/ 786541 h 1025243"/>
                <a:gd name="connsiteX1874" fmla="*/ 651334 w 1171393"/>
                <a:gd name="connsiteY1874" fmla="*/ 791181 h 1025243"/>
                <a:gd name="connsiteX1875" fmla="*/ 628676 w 1171393"/>
                <a:gd name="connsiteY1875" fmla="*/ 791800 h 1025243"/>
                <a:gd name="connsiteX1876" fmla="*/ 582664 w 1171393"/>
                <a:gd name="connsiteY1876" fmla="*/ 794120 h 1025243"/>
                <a:gd name="connsiteX1877" fmla="*/ 537425 w 1171393"/>
                <a:gd name="connsiteY1877" fmla="*/ 793694 h 1025243"/>
                <a:gd name="connsiteX1878" fmla="*/ 514032 w 1171393"/>
                <a:gd name="connsiteY1878" fmla="*/ 791993 h 1025243"/>
                <a:gd name="connsiteX1879" fmla="*/ 499223 w 1171393"/>
                <a:gd name="connsiteY1879" fmla="*/ 790292 h 1025243"/>
                <a:gd name="connsiteX1880" fmla="*/ 494699 w 1171393"/>
                <a:gd name="connsiteY1880" fmla="*/ 781553 h 1025243"/>
                <a:gd name="connsiteX1881" fmla="*/ 484607 w 1171393"/>
                <a:gd name="connsiteY1881" fmla="*/ 755183 h 1025243"/>
                <a:gd name="connsiteX1882" fmla="*/ 486308 w 1171393"/>
                <a:gd name="connsiteY1882" fmla="*/ 756536 h 1025243"/>
                <a:gd name="connsiteX1883" fmla="*/ 535685 w 1171393"/>
                <a:gd name="connsiteY1883" fmla="*/ 777416 h 1025243"/>
                <a:gd name="connsiteX1884" fmla="*/ 590436 w 1171393"/>
                <a:gd name="connsiteY1884" fmla="*/ 779272 h 1025243"/>
                <a:gd name="connsiteX1885" fmla="*/ 619976 w 1171393"/>
                <a:gd name="connsiteY1885" fmla="*/ 782597 h 1025243"/>
                <a:gd name="connsiteX1886" fmla="*/ 635249 w 1171393"/>
                <a:gd name="connsiteY1886" fmla="*/ 783680 h 1025243"/>
                <a:gd name="connsiteX1887" fmla="*/ 624268 w 1171393"/>
                <a:gd name="connsiteY1887" fmla="*/ 769180 h 1025243"/>
                <a:gd name="connsiteX1888" fmla="*/ 630880 w 1171393"/>
                <a:gd name="connsiteY1888" fmla="*/ 776759 h 1025243"/>
                <a:gd name="connsiteX1889" fmla="*/ 630532 w 1171393"/>
                <a:gd name="connsiteY1889" fmla="*/ 776759 h 1025243"/>
                <a:gd name="connsiteX1890" fmla="*/ 621562 w 1171393"/>
                <a:gd name="connsiteY1890" fmla="*/ 776101 h 1025243"/>
                <a:gd name="connsiteX1891" fmla="*/ 610580 w 1171393"/>
                <a:gd name="connsiteY1891" fmla="*/ 774516 h 1025243"/>
                <a:gd name="connsiteX1892" fmla="*/ 587806 w 1171393"/>
                <a:gd name="connsiteY1892" fmla="*/ 772621 h 1025243"/>
                <a:gd name="connsiteX1893" fmla="*/ 564684 w 1171393"/>
                <a:gd name="connsiteY1893" fmla="*/ 772776 h 1025243"/>
                <a:gd name="connsiteX1894" fmla="*/ 517550 w 1171393"/>
                <a:gd name="connsiteY1894" fmla="*/ 767170 h 1025243"/>
                <a:gd name="connsiteX1895" fmla="*/ 495666 w 1171393"/>
                <a:gd name="connsiteY1895" fmla="*/ 757232 h 1025243"/>
                <a:gd name="connsiteX1896" fmla="*/ 485149 w 1171393"/>
                <a:gd name="connsiteY1896" fmla="*/ 749809 h 1025243"/>
                <a:gd name="connsiteX1897" fmla="*/ 483138 w 1171393"/>
                <a:gd name="connsiteY1897" fmla="*/ 748185 h 1025243"/>
                <a:gd name="connsiteX1898" fmla="*/ 482094 w 1171393"/>
                <a:gd name="connsiteY1898" fmla="*/ 740026 h 1025243"/>
                <a:gd name="connsiteX1899" fmla="*/ 499339 w 1171393"/>
                <a:gd name="connsiteY1899" fmla="*/ 742230 h 1025243"/>
                <a:gd name="connsiteX1900" fmla="*/ 520296 w 1171393"/>
                <a:gd name="connsiteY1900" fmla="*/ 739330 h 1025243"/>
                <a:gd name="connsiteX1901" fmla="*/ 544462 w 1171393"/>
                <a:gd name="connsiteY1901" fmla="*/ 738982 h 1025243"/>
                <a:gd name="connsiteX1902" fmla="*/ 568937 w 1171393"/>
                <a:gd name="connsiteY1902" fmla="*/ 741959 h 1025243"/>
                <a:gd name="connsiteX1903" fmla="*/ 592524 w 1171393"/>
                <a:gd name="connsiteY1903" fmla="*/ 748842 h 1025243"/>
                <a:gd name="connsiteX1904" fmla="*/ 598169 w 1171393"/>
                <a:gd name="connsiteY1904" fmla="*/ 750389 h 1025243"/>
                <a:gd name="connsiteX1905" fmla="*/ 608377 w 1171393"/>
                <a:gd name="connsiteY1905" fmla="*/ 754796 h 1025243"/>
                <a:gd name="connsiteX1906" fmla="*/ 613210 w 1171393"/>
                <a:gd name="connsiteY1906" fmla="*/ 757039 h 1025243"/>
                <a:gd name="connsiteX1907" fmla="*/ 614602 w 1171393"/>
                <a:gd name="connsiteY1907" fmla="*/ 758740 h 1025243"/>
                <a:gd name="connsiteX1908" fmla="*/ 624230 w 1171393"/>
                <a:gd name="connsiteY1908" fmla="*/ 769064 h 1025243"/>
                <a:gd name="connsiteX1909" fmla="*/ 688917 w 1171393"/>
                <a:gd name="connsiteY1909" fmla="*/ 756382 h 1025243"/>
                <a:gd name="connsiteX1910" fmla="*/ 659841 w 1171393"/>
                <a:gd name="connsiteY1910" fmla="*/ 750969 h 1025243"/>
                <a:gd name="connsiteX1911" fmla="*/ 632079 w 1171393"/>
                <a:gd name="connsiteY1911" fmla="*/ 742849 h 1025243"/>
                <a:gd name="connsiteX1912" fmla="*/ 613983 w 1171393"/>
                <a:gd name="connsiteY1912" fmla="*/ 736044 h 1025243"/>
                <a:gd name="connsiteX1913" fmla="*/ 647158 w 1171393"/>
                <a:gd name="connsiteY1913" fmla="*/ 740258 h 1025243"/>
                <a:gd name="connsiteX1914" fmla="*/ 704964 w 1171393"/>
                <a:gd name="connsiteY1914" fmla="*/ 738982 h 1025243"/>
                <a:gd name="connsiteX1915" fmla="*/ 819608 w 1171393"/>
                <a:gd name="connsiteY1915" fmla="*/ 731906 h 1025243"/>
                <a:gd name="connsiteX1916" fmla="*/ 926944 w 1171393"/>
                <a:gd name="connsiteY1916" fmla="*/ 694903 h 1025243"/>
                <a:gd name="connsiteX1917" fmla="*/ 950067 w 1171393"/>
                <a:gd name="connsiteY1917" fmla="*/ 680558 h 1025243"/>
                <a:gd name="connsiteX1918" fmla="*/ 960158 w 1171393"/>
                <a:gd name="connsiteY1918" fmla="*/ 674565 h 1025243"/>
                <a:gd name="connsiteX1919" fmla="*/ 961628 w 1171393"/>
                <a:gd name="connsiteY1919" fmla="*/ 673482 h 1025243"/>
                <a:gd name="connsiteX1920" fmla="*/ 928491 w 1171393"/>
                <a:gd name="connsiteY1920" fmla="*/ 709325 h 1025243"/>
                <a:gd name="connsiteX1921" fmla="*/ 903281 w 1171393"/>
                <a:gd name="connsiteY1921" fmla="*/ 722433 h 1025243"/>
                <a:gd name="connsiteX1922" fmla="*/ 875867 w 1171393"/>
                <a:gd name="connsiteY1922" fmla="*/ 736198 h 1025243"/>
                <a:gd name="connsiteX1923" fmla="*/ 816476 w 1171393"/>
                <a:gd name="connsiteY1923" fmla="*/ 752167 h 1025243"/>
                <a:gd name="connsiteX1924" fmla="*/ 786278 w 1171393"/>
                <a:gd name="connsiteY1924" fmla="*/ 757774 h 1025243"/>
                <a:gd name="connsiteX1925" fmla="*/ 751363 w 1171393"/>
                <a:gd name="connsiteY1925" fmla="*/ 760558 h 1025243"/>
                <a:gd name="connsiteX1926" fmla="*/ 688879 w 1171393"/>
                <a:gd name="connsiteY1926" fmla="*/ 756343 h 1025243"/>
                <a:gd name="connsiteX1927" fmla="*/ 894001 w 1171393"/>
                <a:gd name="connsiteY1927" fmla="*/ 761060 h 1025243"/>
                <a:gd name="connsiteX1928" fmla="*/ 863300 w 1171393"/>
                <a:gd name="connsiteY1928" fmla="*/ 758586 h 1025243"/>
                <a:gd name="connsiteX1929" fmla="*/ 847679 w 1171393"/>
                <a:gd name="connsiteY1929" fmla="*/ 757194 h 1025243"/>
                <a:gd name="connsiteX1930" fmla="*/ 847138 w 1171393"/>
                <a:gd name="connsiteY1930" fmla="*/ 757194 h 1025243"/>
                <a:gd name="connsiteX1931" fmla="*/ 870995 w 1171393"/>
                <a:gd name="connsiteY1931" fmla="*/ 750157 h 1025243"/>
                <a:gd name="connsiteX1932" fmla="*/ 884296 w 1171393"/>
                <a:gd name="connsiteY1932" fmla="*/ 751317 h 1025243"/>
                <a:gd name="connsiteX1933" fmla="*/ 907882 w 1171393"/>
                <a:gd name="connsiteY1933" fmla="*/ 758083 h 1025243"/>
                <a:gd name="connsiteX1934" fmla="*/ 920333 w 1171393"/>
                <a:gd name="connsiteY1934" fmla="*/ 763226 h 1025243"/>
                <a:gd name="connsiteX1935" fmla="*/ 894001 w 1171393"/>
                <a:gd name="connsiteY1935" fmla="*/ 761060 h 1025243"/>
                <a:gd name="connsiteX1936" fmla="*/ 942759 w 1171393"/>
                <a:gd name="connsiteY1936" fmla="*/ 771771 h 1025243"/>
                <a:gd name="connsiteX1937" fmla="*/ 956678 w 1171393"/>
                <a:gd name="connsiteY1937" fmla="*/ 776140 h 1025243"/>
                <a:gd name="connsiteX1938" fmla="*/ 980458 w 1171393"/>
                <a:gd name="connsiteY1938" fmla="*/ 781863 h 1025243"/>
                <a:gd name="connsiteX1939" fmla="*/ 956678 w 1171393"/>
                <a:gd name="connsiteY1939" fmla="*/ 785265 h 1025243"/>
                <a:gd name="connsiteX1940" fmla="*/ 895625 w 1171393"/>
                <a:gd name="connsiteY1940" fmla="*/ 787972 h 1025243"/>
                <a:gd name="connsiteX1941" fmla="*/ 829932 w 1171393"/>
                <a:gd name="connsiteY1941" fmla="*/ 783680 h 1025243"/>
                <a:gd name="connsiteX1942" fmla="*/ 799618 w 1171393"/>
                <a:gd name="connsiteY1942" fmla="*/ 775367 h 1025243"/>
                <a:gd name="connsiteX1943" fmla="*/ 785582 w 1171393"/>
                <a:gd name="connsiteY1943" fmla="*/ 769412 h 1025243"/>
                <a:gd name="connsiteX1944" fmla="*/ 784345 w 1171393"/>
                <a:gd name="connsiteY1944" fmla="*/ 768755 h 1025243"/>
                <a:gd name="connsiteX1945" fmla="*/ 827805 w 1171393"/>
                <a:gd name="connsiteY1945" fmla="*/ 761022 h 1025243"/>
                <a:gd name="connsiteX1946" fmla="*/ 836737 w 1171393"/>
                <a:gd name="connsiteY1946" fmla="*/ 759436 h 1025243"/>
                <a:gd name="connsiteX1947" fmla="*/ 847215 w 1171393"/>
                <a:gd name="connsiteY1947" fmla="*/ 761834 h 1025243"/>
                <a:gd name="connsiteX1948" fmla="*/ 882788 w 1171393"/>
                <a:gd name="connsiteY1948" fmla="*/ 766126 h 1025243"/>
                <a:gd name="connsiteX1949" fmla="*/ 942797 w 1171393"/>
                <a:gd name="connsiteY1949" fmla="*/ 771809 h 1025243"/>
                <a:gd name="connsiteX1950" fmla="*/ 991284 w 1171393"/>
                <a:gd name="connsiteY1950" fmla="*/ 787778 h 1025243"/>
                <a:gd name="connsiteX1951" fmla="*/ 929806 w 1171393"/>
                <a:gd name="connsiteY1951" fmla="*/ 805217 h 1025243"/>
                <a:gd name="connsiteX1952" fmla="*/ 905021 w 1171393"/>
                <a:gd name="connsiteY1952" fmla="*/ 808581 h 1025243"/>
                <a:gd name="connsiteX1953" fmla="*/ 877375 w 1171393"/>
                <a:gd name="connsiteY1953" fmla="*/ 809354 h 1025243"/>
                <a:gd name="connsiteX1954" fmla="*/ 865504 w 1171393"/>
                <a:gd name="connsiteY1954" fmla="*/ 808349 h 1025243"/>
                <a:gd name="connsiteX1955" fmla="*/ 850270 w 1171393"/>
                <a:gd name="connsiteY1955" fmla="*/ 808697 h 1025243"/>
                <a:gd name="connsiteX1956" fmla="*/ 835306 w 1171393"/>
                <a:gd name="connsiteY1956" fmla="*/ 806609 h 1025243"/>
                <a:gd name="connsiteX1957" fmla="*/ 819763 w 1171393"/>
                <a:gd name="connsiteY1957" fmla="*/ 803090 h 1025243"/>
                <a:gd name="connsiteX1958" fmla="*/ 763697 w 1171393"/>
                <a:gd name="connsiteY1958" fmla="*/ 779079 h 1025243"/>
                <a:gd name="connsiteX1959" fmla="*/ 749662 w 1171393"/>
                <a:gd name="connsiteY1959" fmla="*/ 771191 h 1025243"/>
                <a:gd name="connsiteX1960" fmla="*/ 767757 w 1171393"/>
                <a:gd name="connsiteY1960" fmla="*/ 770533 h 1025243"/>
                <a:gd name="connsiteX1961" fmla="*/ 777965 w 1171393"/>
                <a:gd name="connsiteY1961" fmla="*/ 769567 h 1025243"/>
                <a:gd name="connsiteX1962" fmla="*/ 787206 w 1171393"/>
                <a:gd name="connsiteY1962" fmla="*/ 775560 h 1025243"/>
                <a:gd name="connsiteX1963" fmla="*/ 815741 w 1171393"/>
                <a:gd name="connsiteY1963" fmla="*/ 786154 h 1025243"/>
                <a:gd name="connsiteX1964" fmla="*/ 882595 w 1171393"/>
                <a:gd name="connsiteY1964" fmla="*/ 794468 h 1025243"/>
                <a:gd name="connsiteX1965" fmla="*/ 994223 w 1171393"/>
                <a:gd name="connsiteY1965" fmla="*/ 786541 h 1025243"/>
                <a:gd name="connsiteX1966" fmla="*/ 991284 w 1171393"/>
                <a:gd name="connsiteY1966" fmla="*/ 787778 h 1025243"/>
                <a:gd name="connsiteX1967" fmla="*/ 1115595 w 1171393"/>
                <a:gd name="connsiteY1967" fmla="*/ 734226 h 1025243"/>
                <a:gd name="connsiteX1968" fmla="*/ 1107785 w 1171393"/>
                <a:gd name="connsiteY1968" fmla="*/ 744163 h 1025243"/>
                <a:gd name="connsiteX1969" fmla="*/ 1098698 w 1171393"/>
                <a:gd name="connsiteY1969" fmla="*/ 753056 h 1025243"/>
                <a:gd name="connsiteX1970" fmla="*/ 1087678 w 1171393"/>
                <a:gd name="connsiteY1970" fmla="*/ 760558 h 1025243"/>
                <a:gd name="connsiteX1971" fmla="*/ 1074841 w 1171393"/>
                <a:gd name="connsiteY1971" fmla="*/ 767479 h 1025243"/>
                <a:gd name="connsiteX1972" fmla="*/ 1047002 w 1171393"/>
                <a:gd name="connsiteY1972" fmla="*/ 772969 h 1025243"/>
                <a:gd name="connsiteX1973" fmla="*/ 1041821 w 1171393"/>
                <a:gd name="connsiteY1973" fmla="*/ 773781 h 1025243"/>
                <a:gd name="connsiteX1974" fmla="*/ 1031420 w 1171393"/>
                <a:gd name="connsiteY1974" fmla="*/ 773781 h 1025243"/>
                <a:gd name="connsiteX1975" fmla="*/ 1007563 w 1171393"/>
                <a:gd name="connsiteY1975" fmla="*/ 773781 h 1025243"/>
                <a:gd name="connsiteX1976" fmla="*/ 953972 w 1171393"/>
                <a:gd name="connsiteY1976" fmla="*/ 764695 h 1025243"/>
                <a:gd name="connsiteX1977" fmla="*/ 917935 w 1171393"/>
                <a:gd name="connsiteY1977" fmla="*/ 752051 h 1025243"/>
                <a:gd name="connsiteX1978" fmla="*/ 944383 w 1171393"/>
                <a:gd name="connsiteY1978" fmla="*/ 752554 h 1025243"/>
                <a:gd name="connsiteX1979" fmla="*/ 1013595 w 1171393"/>
                <a:gd name="connsiteY1979" fmla="*/ 746947 h 1025243"/>
                <a:gd name="connsiteX1980" fmla="*/ 1045030 w 1171393"/>
                <a:gd name="connsiteY1980" fmla="*/ 740490 h 1025243"/>
                <a:gd name="connsiteX1981" fmla="*/ 1081840 w 1171393"/>
                <a:gd name="connsiteY1981" fmla="*/ 735734 h 1025243"/>
                <a:gd name="connsiteX1982" fmla="*/ 1115750 w 1171393"/>
                <a:gd name="connsiteY1982" fmla="*/ 732680 h 1025243"/>
                <a:gd name="connsiteX1983" fmla="*/ 1117142 w 1171393"/>
                <a:gd name="connsiteY1983" fmla="*/ 732602 h 1025243"/>
                <a:gd name="connsiteX1984" fmla="*/ 1115634 w 1171393"/>
                <a:gd name="connsiteY1984" fmla="*/ 734226 h 1025243"/>
                <a:gd name="connsiteX1985" fmla="*/ 1124952 w 1171393"/>
                <a:gd name="connsiteY1985" fmla="*/ 723786 h 1025243"/>
                <a:gd name="connsiteX1986" fmla="*/ 1122632 w 1171393"/>
                <a:gd name="connsiteY1986" fmla="*/ 723980 h 1025243"/>
                <a:gd name="connsiteX1987" fmla="*/ 1091120 w 1171393"/>
                <a:gd name="connsiteY1987" fmla="*/ 726686 h 1025243"/>
                <a:gd name="connsiteX1988" fmla="*/ 1059491 w 1171393"/>
                <a:gd name="connsiteY1988" fmla="*/ 730514 h 1025243"/>
                <a:gd name="connsiteX1989" fmla="*/ 1025001 w 1171393"/>
                <a:gd name="connsiteY1989" fmla="*/ 737667 h 1025243"/>
                <a:gd name="connsiteX1990" fmla="*/ 990163 w 1171393"/>
                <a:gd name="connsiteY1990" fmla="*/ 741998 h 1025243"/>
                <a:gd name="connsiteX1991" fmla="*/ 955557 w 1171393"/>
                <a:gd name="connsiteY1991" fmla="*/ 745594 h 1025243"/>
                <a:gd name="connsiteX1992" fmla="*/ 919907 w 1171393"/>
                <a:gd name="connsiteY1992" fmla="*/ 746058 h 1025243"/>
                <a:gd name="connsiteX1993" fmla="*/ 887815 w 1171393"/>
                <a:gd name="connsiteY1993" fmla="*/ 743003 h 1025243"/>
                <a:gd name="connsiteX1994" fmla="*/ 913063 w 1171393"/>
                <a:gd name="connsiteY1994" fmla="*/ 730940 h 1025243"/>
                <a:gd name="connsiteX1995" fmla="*/ 933595 w 1171393"/>
                <a:gd name="connsiteY1995" fmla="*/ 719920 h 1025243"/>
                <a:gd name="connsiteX1996" fmla="*/ 945001 w 1171393"/>
                <a:gd name="connsiteY1996" fmla="*/ 719843 h 1025243"/>
                <a:gd name="connsiteX1997" fmla="*/ 971255 w 1171393"/>
                <a:gd name="connsiteY1997" fmla="*/ 717832 h 1025243"/>
                <a:gd name="connsiteX1998" fmla="*/ 1031265 w 1171393"/>
                <a:gd name="connsiteY1998" fmla="*/ 712032 h 1025243"/>
                <a:gd name="connsiteX1999" fmla="*/ 1088916 w 1171393"/>
                <a:gd name="connsiteY1999" fmla="*/ 713965 h 1025243"/>
                <a:gd name="connsiteX2000" fmla="*/ 1117180 w 1171393"/>
                <a:gd name="connsiteY2000" fmla="*/ 720036 h 1025243"/>
                <a:gd name="connsiteX2001" fmla="*/ 1124991 w 1171393"/>
                <a:gd name="connsiteY2001" fmla="*/ 723825 h 1025243"/>
                <a:gd name="connsiteX2002" fmla="*/ 1115054 w 1171393"/>
                <a:gd name="connsiteY2002" fmla="*/ 709867 h 1025243"/>
                <a:gd name="connsiteX2003" fmla="*/ 1116794 w 1171393"/>
                <a:gd name="connsiteY2003" fmla="*/ 711839 h 1025243"/>
                <a:gd name="connsiteX2004" fmla="*/ 1044798 w 1171393"/>
                <a:gd name="connsiteY2004" fmla="*/ 704918 h 1025243"/>
                <a:gd name="connsiteX2005" fmla="*/ 985910 w 1171393"/>
                <a:gd name="connsiteY2005" fmla="*/ 709596 h 1025243"/>
                <a:gd name="connsiteX2006" fmla="*/ 958998 w 1171393"/>
                <a:gd name="connsiteY2006" fmla="*/ 713037 h 1025243"/>
                <a:gd name="connsiteX2007" fmla="*/ 947128 w 1171393"/>
                <a:gd name="connsiteY2007" fmla="*/ 714700 h 1025243"/>
                <a:gd name="connsiteX2008" fmla="*/ 938660 w 1171393"/>
                <a:gd name="connsiteY2008" fmla="*/ 716285 h 1025243"/>
                <a:gd name="connsiteX2009" fmla="*/ 959656 w 1171393"/>
                <a:gd name="connsiteY2009" fmla="*/ 695135 h 1025243"/>
                <a:gd name="connsiteX2010" fmla="*/ 967234 w 1171393"/>
                <a:gd name="connsiteY2010" fmla="*/ 693627 h 1025243"/>
                <a:gd name="connsiteX2011" fmla="*/ 990202 w 1171393"/>
                <a:gd name="connsiteY2011" fmla="*/ 687518 h 1025243"/>
                <a:gd name="connsiteX2012" fmla="*/ 1035905 w 1171393"/>
                <a:gd name="connsiteY2012" fmla="*/ 686629 h 1025243"/>
                <a:gd name="connsiteX2013" fmla="*/ 1083193 w 1171393"/>
                <a:gd name="connsiteY2013" fmla="*/ 694284 h 1025243"/>
                <a:gd name="connsiteX2014" fmla="*/ 1102023 w 1171393"/>
                <a:gd name="connsiteY2014" fmla="*/ 701670 h 1025243"/>
                <a:gd name="connsiteX2015" fmla="*/ 1114822 w 1171393"/>
                <a:gd name="connsiteY2015" fmla="*/ 709480 h 1025243"/>
                <a:gd name="connsiteX2016" fmla="*/ 1115092 w 1171393"/>
                <a:gd name="connsiteY2016" fmla="*/ 709789 h 1025243"/>
                <a:gd name="connsiteX2017" fmla="*/ 1088104 w 1171393"/>
                <a:gd name="connsiteY2017" fmla="*/ 678161 h 1025243"/>
                <a:gd name="connsiteX2018" fmla="*/ 1101946 w 1171393"/>
                <a:gd name="connsiteY2018" fmla="*/ 694014 h 1025243"/>
                <a:gd name="connsiteX2019" fmla="*/ 1090888 w 1171393"/>
                <a:gd name="connsiteY2019" fmla="*/ 689722 h 1025243"/>
                <a:gd name="connsiteX2020" fmla="*/ 1041318 w 1171393"/>
                <a:gd name="connsiteY2020" fmla="*/ 680674 h 1025243"/>
                <a:gd name="connsiteX2021" fmla="*/ 995344 w 1171393"/>
                <a:gd name="connsiteY2021" fmla="*/ 680867 h 1025243"/>
                <a:gd name="connsiteX2022" fmla="*/ 970791 w 1171393"/>
                <a:gd name="connsiteY2022" fmla="*/ 687325 h 1025243"/>
                <a:gd name="connsiteX2023" fmla="*/ 964334 w 1171393"/>
                <a:gd name="connsiteY2023" fmla="*/ 689142 h 1025243"/>
                <a:gd name="connsiteX2024" fmla="*/ 977945 w 1171393"/>
                <a:gd name="connsiteY2024" fmla="*/ 671162 h 1025243"/>
                <a:gd name="connsiteX2025" fmla="*/ 993488 w 1171393"/>
                <a:gd name="connsiteY2025" fmla="*/ 652951 h 1025243"/>
                <a:gd name="connsiteX2026" fmla="*/ 1014445 w 1171393"/>
                <a:gd name="connsiteY2026" fmla="*/ 653608 h 1025243"/>
                <a:gd name="connsiteX2027" fmla="*/ 1045842 w 1171393"/>
                <a:gd name="connsiteY2027" fmla="*/ 659408 h 1025243"/>
                <a:gd name="connsiteX2028" fmla="*/ 1075344 w 1171393"/>
                <a:gd name="connsiteY2028" fmla="*/ 669964 h 1025243"/>
                <a:gd name="connsiteX2029" fmla="*/ 1088104 w 1171393"/>
                <a:gd name="connsiteY2029" fmla="*/ 678238 h 1025243"/>
                <a:gd name="connsiteX2030" fmla="*/ 1033894 w 1171393"/>
                <a:gd name="connsiteY2030" fmla="*/ 627663 h 1025243"/>
                <a:gd name="connsiteX2031" fmla="*/ 1043947 w 1171393"/>
                <a:gd name="connsiteY2031" fmla="*/ 635435 h 1025243"/>
                <a:gd name="connsiteX2032" fmla="*/ 1072599 w 1171393"/>
                <a:gd name="connsiteY2032" fmla="*/ 662578 h 1025243"/>
                <a:gd name="connsiteX2033" fmla="*/ 1049554 w 1171393"/>
                <a:gd name="connsiteY2033" fmla="*/ 654768 h 1025243"/>
                <a:gd name="connsiteX2034" fmla="*/ 997007 w 1171393"/>
                <a:gd name="connsiteY2034" fmla="*/ 648659 h 1025243"/>
                <a:gd name="connsiteX2035" fmla="*/ 997548 w 1171393"/>
                <a:gd name="connsiteY2035" fmla="*/ 648001 h 1025243"/>
                <a:gd name="connsiteX2036" fmla="*/ 1016649 w 1171393"/>
                <a:gd name="connsiteY2036" fmla="*/ 627006 h 1025243"/>
                <a:gd name="connsiteX2037" fmla="*/ 1022024 w 1171393"/>
                <a:gd name="connsiteY2037" fmla="*/ 621361 h 1025243"/>
                <a:gd name="connsiteX2038" fmla="*/ 1025968 w 1171393"/>
                <a:gd name="connsiteY2038" fmla="*/ 623835 h 1025243"/>
                <a:gd name="connsiteX2039" fmla="*/ 1033894 w 1171393"/>
                <a:gd name="connsiteY2039" fmla="*/ 627663 h 1025243"/>
                <a:gd name="connsiteX2040" fmla="*/ 1032966 w 1171393"/>
                <a:gd name="connsiteY2040" fmla="*/ 589848 h 1025243"/>
                <a:gd name="connsiteX2041" fmla="*/ 1026625 w 1171393"/>
                <a:gd name="connsiteY2041" fmla="*/ 598896 h 1025243"/>
                <a:gd name="connsiteX2042" fmla="*/ 1008529 w 1171393"/>
                <a:gd name="connsiteY2042" fmla="*/ 619195 h 1025243"/>
                <a:gd name="connsiteX2043" fmla="*/ 990936 w 1171393"/>
                <a:gd name="connsiteY2043" fmla="*/ 638142 h 1025243"/>
                <a:gd name="connsiteX2044" fmla="*/ 988732 w 1171393"/>
                <a:gd name="connsiteY2044" fmla="*/ 640771 h 1025243"/>
                <a:gd name="connsiteX2045" fmla="*/ 986064 w 1171393"/>
                <a:gd name="connsiteY2045" fmla="*/ 642782 h 1025243"/>
                <a:gd name="connsiteX2046" fmla="*/ 966925 w 1171393"/>
                <a:gd name="connsiteY2046" fmla="*/ 657281 h 1025243"/>
                <a:gd name="connsiteX2047" fmla="*/ 926635 w 1171393"/>
                <a:gd name="connsiteY2047" fmla="*/ 684850 h 1025243"/>
                <a:gd name="connsiteX2048" fmla="*/ 875905 w 1171393"/>
                <a:gd name="connsiteY2048" fmla="*/ 708359 h 1025243"/>
                <a:gd name="connsiteX2049" fmla="*/ 822276 w 1171393"/>
                <a:gd name="connsiteY2049" fmla="*/ 722510 h 1025243"/>
                <a:gd name="connsiteX2050" fmla="*/ 764084 w 1171393"/>
                <a:gd name="connsiteY2050" fmla="*/ 727498 h 1025243"/>
                <a:gd name="connsiteX2051" fmla="*/ 710261 w 1171393"/>
                <a:gd name="connsiteY2051" fmla="*/ 730476 h 1025243"/>
                <a:gd name="connsiteX2052" fmla="*/ 605786 w 1171393"/>
                <a:gd name="connsiteY2052" fmla="*/ 728968 h 1025243"/>
                <a:gd name="connsiteX2053" fmla="*/ 605515 w 1171393"/>
                <a:gd name="connsiteY2053" fmla="*/ 728658 h 1025243"/>
                <a:gd name="connsiteX2054" fmla="*/ 615027 w 1171393"/>
                <a:gd name="connsiteY2054" fmla="*/ 728426 h 1025243"/>
                <a:gd name="connsiteX2055" fmla="*/ 635404 w 1171393"/>
                <a:gd name="connsiteY2055" fmla="*/ 729664 h 1025243"/>
                <a:gd name="connsiteX2056" fmla="*/ 636332 w 1171393"/>
                <a:gd name="connsiteY2056" fmla="*/ 729238 h 1025243"/>
                <a:gd name="connsiteX2057" fmla="*/ 658139 w 1171393"/>
                <a:gd name="connsiteY2057" fmla="*/ 729238 h 1025243"/>
                <a:gd name="connsiteX2058" fmla="*/ 686984 w 1171393"/>
                <a:gd name="connsiteY2058" fmla="*/ 724366 h 1025243"/>
                <a:gd name="connsiteX2059" fmla="*/ 716022 w 1171393"/>
                <a:gd name="connsiteY2059" fmla="*/ 719688 h 1025243"/>
                <a:gd name="connsiteX2060" fmla="*/ 779396 w 1171393"/>
                <a:gd name="connsiteY2060" fmla="*/ 712303 h 1025243"/>
                <a:gd name="connsiteX2061" fmla="*/ 834224 w 1171393"/>
                <a:gd name="connsiteY2061" fmla="*/ 694942 h 1025243"/>
                <a:gd name="connsiteX2062" fmla="*/ 888201 w 1171393"/>
                <a:gd name="connsiteY2062" fmla="*/ 671278 h 1025243"/>
                <a:gd name="connsiteX2063" fmla="*/ 937500 w 1171393"/>
                <a:gd name="connsiteY2063" fmla="*/ 641660 h 1025243"/>
                <a:gd name="connsiteX2064" fmla="*/ 962130 w 1171393"/>
                <a:gd name="connsiteY2064" fmla="*/ 623371 h 1025243"/>
                <a:gd name="connsiteX2065" fmla="*/ 984982 w 1171393"/>
                <a:gd name="connsiteY2065" fmla="*/ 607866 h 1025243"/>
                <a:gd name="connsiteX2066" fmla="*/ 1009999 w 1171393"/>
                <a:gd name="connsiteY2066" fmla="*/ 594063 h 1025243"/>
                <a:gd name="connsiteX2067" fmla="*/ 1033043 w 1171393"/>
                <a:gd name="connsiteY2067" fmla="*/ 589848 h 1025243"/>
                <a:gd name="connsiteX2068" fmla="*/ 1067379 w 1171393"/>
                <a:gd name="connsiteY2068" fmla="*/ 521758 h 1025243"/>
                <a:gd name="connsiteX2069" fmla="*/ 1051100 w 1171393"/>
                <a:gd name="connsiteY2069" fmla="*/ 536180 h 1025243"/>
                <a:gd name="connsiteX2070" fmla="*/ 1036059 w 1171393"/>
                <a:gd name="connsiteY2070" fmla="*/ 550912 h 1025243"/>
                <a:gd name="connsiteX2071" fmla="*/ 996156 w 1171393"/>
                <a:gd name="connsiteY2071" fmla="*/ 563671 h 1025243"/>
                <a:gd name="connsiteX2072" fmla="*/ 995615 w 1171393"/>
                <a:gd name="connsiteY2072" fmla="*/ 563903 h 1025243"/>
                <a:gd name="connsiteX2073" fmla="*/ 986374 w 1171393"/>
                <a:gd name="connsiteY2073" fmla="*/ 558683 h 1025243"/>
                <a:gd name="connsiteX2074" fmla="*/ 1018930 w 1171393"/>
                <a:gd name="connsiteY2074" fmla="*/ 544377 h 1025243"/>
                <a:gd name="connsiteX2075" fmla="*/ 1050134 w 1171393"/>
                <a:gd name="connsiteY2075" fmla="*/ 527712 h 1025243"/>
                <a:gd name="connsiteX2076" fmla="*/ 1062894 w 1171393"/>
                <a:gd name="connsiteY2076" fmla="*/ 519476 h 1025243"/>
                <a:gd name="connsiteX2077" fmla="*/ 1069312 w 1171393"/>
                <a:gd name="connsiteY2077" fmla="*/ 515300 h 1025243"/>
                <a:gd name="connsiteX2078" fmla="*/ 1073179 w 1171393"/>
                <a:gd name="connsiteY2078" fmla="*/ 514334 h 1025243"/>
                <a:gd name="connsiteX2079" fmla="*/ 1067340 w 1171393"/>
                <a:gd name="connsiteY2079" fmla="*/ 521719 h 1025243"/>
                <a:gd name="connsiteX2080" fmla="*/ 1056050 w 1171393"/>
                <a:gd name="connsiteY2080" fmla="*/ 478143 h 1025243"/>
                <a:gd name="connsiteX2081" fmla="*/ 1071632 w 1171393"/>
                <a:gd name="connsiteY2081" fmla="*/ 486417 h 1025243"/>
                <a:gd name="connsiteX2082" fmla="*/ 1080371 w 1171393"/>
                <a:gd name="connsiteY2082" fmla="*/ 490980 h 1025243"/>
                <a:gd name="connsiteX2083" fmla="*/ 1087408 w 1171393"/>
                <a:gd name="connsiteY2083" fmla="*/ 493725 h 1025243"/>
                <a:gd name="connsiteX2084" fmla="*/ 1086286 w 1171393"/>
                <a:gd name="connsiteY2084" fmla="*/ 496161 h 1025243"/>
                <a:gd name="connsiteX2085" fmla="*/ 1085900 w 1171393"/>
                <a:gd name="connsiteY2085" fmla="*/ 497166 h 1025243"/>
                <a:gd name="connsiteX2086" fmla="*/ 1073179 w 1171393"/>
                <a:gd name="connsiteY2086" fmla="*/ 501497 h 1025243"/>
                <a:gd name="connsiteX2087" fmla="*/ 1045494 w 1171393"/>
                <a:gd name="connsiteY2087" fmla="*/ 506639 h 1025243"/>
                <a:gd name="connsiteX2088" fmla="*/ 998940 w 1171393"/>
                <a:gd name="connsiteY2088" fmla="*/ 508147 h 1025243"/>
                <a:gd name="connsiteX2089" fmla="*/ 1009728 w 1171393"/>
                <a:gd name="connsiteY2089" fmla="*/ 501419 h 1025243"/>
                <a:gd name="connsiteX2090" fmla="*/ 1037567 w 1171393"/>
                <a:gd name="connsiteY2090" fmla="*/ 485760 h 1025243"/>
                <a:gd name="connsiteX2091" fmla="*/ 1052376 w 1171393"/>
                <a:gd name="connsiteY2091" fmla="*/ 479728 h 1025243"/>
                <a:gd name="connsiteX2092" fmla="*/ 1056050 w 1171393"/>
                <a:gd name="connsiteY2092" fmla="*/ 478143 h 1025243"/>
                <a:gd name="connsiteX2093" fmla="*/ 1050791 w 1171393"/>
                <a:gd name="connsiteY2093" fmla="*/ 475475 h 1025243"/>
                <a:gd name="connsiteX2094" fmla="*/ 1018234 w 1171393"/>
                <a:gd name="connsiteY2094" fmla="*/ 488273 h 1025243"/>
                <a:gd name="connsiteX2095" fmla="*/ 998708 w 1171393"/>
                <a:gd name="connsiteY2095" fmla="*/ 500646 h 1025243"/>
                <a:gd name="connsiteX2096" fmla="*/ 989235 w 1171393"/>
                <a:gd name="connsiteY2096" fmla="*/ 507915 h 1025243"/>
                <a:gd name="connsiteX2097" fmla="*/ 986799 w 1171393"/>
                <a:gd name="connsiteY2097" fmla="*/ 507838 h 1025243"/>
                <a:gd name="connsiteX2098" fmla="*/ 966268 w 1171393"/>
                <a:gd name="connsiteY2098" fmla="*/ 507374 h 1025243"/>
                <a:gd name="connsiteX2099" fmla="*/ 969477 w 1171393"/>
                <a:gd name="connsiteY2099" fmla="*/ 503778 h 1025243"/>
                <a:gd name="connsiteX2100" fmla="*/ 985871 w 1171393"/>
                <a:gd name="connsiteY2100" fmla="*/ 488621 h 1025243"/>
                <a:gd name="connsiteX2101" fmla="*/ 1005591 w 1171393"/>
                <a:gd name="connsiteY2101" fmla="*/ 473967 h 1025243"/>
                <a:gd name="connsiteX2102" fmla="*/ 1024924 w 1171393"/>
                <a:gd name="connsiteY2102" fmla="*/ 463218 h 1025243"/>
                <a:gd name="connsiteX2103" fmla="*/ 1050830 w 1171393"/>
                <a:gd name="connsiteY2103" fmla="*/ 475513 h 1025243"/>
                <a:gd name="connsiteX2104" fmla="*/ 1140883 w 1171393"/>
                <a:gd name="connsiteY2104" fmla="*/ 364040 h 1025243"/>
                <a:gd name="connsiteX2105" fmla="*/ 1125339 w 1171393"/>
                <a:gd name="connsiteY2105" fmla="*/ 391338 h 1025243"/>
                <a:gd name="connsiteX2106" fmla="*/ 1106895 w 1171393"/>
                <a:gd name="connsiteY2106" fmla="*/ 414576 h 1025243"/>
                <a:gd name="connsiteX2107" fmla="*/ 1085474 w 1171393"/>
                <a:gd name="connsiteY2107" fmla="*/ 435107 h 1025243"/>
                <a:gd name="connsiteX2108" fmla="*/ 1063899 w 1171393"/>
                <a:gd name="connsiteY2108" fmla="*/ 448215 h 1025243"/>
                <a:gd name="connsiteX2109" fmla="*/ 1042207 w 1171393"/>
                <a:gd name="connsiteY2109" fmla="*/ 451811 h 1025243"/>
                <a:gd name="connsiteX2110" fmla="*/ 1035943 w 1171393"/>
                <a:gd name="connsiteY2110" fmla="*/ 451656 h 1025243"/>
                <a:gd name="connsiteX2111" fmla="*/ 1025272 w 1171393"/>
                <a:gd name="connsiteY2111" fmla="*/ 451038 h 1025243"/>
                <a:gd name="connsiteX2112" fmla="*/ 1010540 w 1171393"/>
                <a:gd name="connsiteY2112" fmla="*/ 445509 h 1025243"/>
                <a:gd name="connsiteX2113" fmla="*/ 1011043 w 1171393"/>
                <a:gd name="connsiteY2113" fmla="*/ 445277 h 1025243"/>
                <a:gd name="connsiteX2114" fmla="*/ 1016997 w 1171393"/>
                <a:gd name="connsiteY2114" fmla="*/ 442995 h 1025243"/>
                <a:gd name="connsiteX2115" fmla="*/ 1025272 w 1171393"/>
                <a:gd name="connsiteY2115" fmla="*/ 439477 h 1025243"/>
                <a:gd name="connsiteX2116" fmla="*/ 1047311 w 1171393"/>
                <a:gd name="connsiteY2116" fmla="*/ 430816 h 1025243"/>
                <a:gd name="connsiteX2117" fmla="*/ 1074223 w 1171393"/>
                <a:gd name="connsiteY2117" fmla="*/ 415195 h 1025243"/>
                <a:gd name="connsiteX2118" fmla="*/ 1097384 w 1171393"/>
                <a:gd name="connsiteY2118" fmla="*/ 399535 h 1025243"/>
                <a:gd name="connsiteX2119" fmla="*/ 1141153 w 1171393"/>
                <a:gd name="connsiteY2119" fmla="*/ 361372 h 1025243"/>
                <a:gd name="connsiteX2120" fmla="*/ 1144324 w 1171393"/>
                <a:gd name="connsiteY2120" fmla="*/ 357737 h 1025243"/>
                <a:gd name="connsiteX2121" fmla="*/ 1140883 w 1171393"/>
                <a:gd name="connsiteY2121" fmla="*/ 363962 h 1025243"/>
                <a:gd name="connsiteX2122" fmla="*/ 1156233 w 1171393"/>
                <a:gd name="connsiteY2122" fmla="*/ 323943 h 1025243"/>
                <a:gd name="connsiteX2123" fmla="*/ 1154416 w 1171393"/>
                <a:gd name="connsiteY2123" fmla="*/ 331328 h 1025243"/>
                <a:gd name="connsiteX2124" fmla="*/ 1149621 w 1171393"/>
                <a:gd name="connsiteY2124" fmla="*/ 338752 h 1025243"/>
                <a:gd name="connsiteX2125" fmla="*/ 1132995 w 1171393"/>
                <a:gd name="connsiteY2125" fmla="*/ 360018 h 1025243"/>
                <a:gd name="connsiteX2126" fmla="*/ 1087910 w 1171393"/>
                <a:gd name="connsiteY2126" fmla="*/ 397679 h 1025243"/>
                <a:gd name="connsiteX2127" fmla="*/ 1065909 w 1171393"/>
                <a:gd name="connsiteY2127" fmla="*/ 411676 h 1025243"/>
                <a:gd name="connsiteX2128" fmla="*/ 1040854 w 1171393"/>
                <a:gd name="connsiteY2128" fmla="*/ 426021 h 1025243"/>
                <a:gd name="connsiteX2129" fmla="*/ 1009767 w 1171393"/>
                <a:gd name="connsiteY2129" fmla="*/ 438046 h 1025243"/>
                <a:gd name="connsiteX2130" fmla="*/ 1006441 w 1171393"/>
                <a:gd name="connsiteY2130" fmla="*/ 438897 h 1025243"/>
                <a:gd name="connsiteX2131" fmla="*/ 991284 w 1171393"/>
                <a:gd name="connsiteY2131" fmla="*/ 439747 h 1025243"/>
                <a:gd name="connsiteX2132" fmla="*/ 969361 w 1171393"/>
                <a:gd name="connsiteY2132" fmla="*/ 435146 h 1025243"/>
                <a:gd name="connsiteX2133" fmla="*/ 983126 w 1171393"/>
                <a:gd name="connsiteY2133" fmla="*/ 425209 h 1025243"/>
                <a:gd name="connsiteX2134" fmla="*/ 1011352 w 1171393"/>
                <a:gd name="connsiteY2134" fmla="*/ 409627 h 1025243"/>
                <a:gd name="connsiteX2135" fmla="*/ 1070279 w 1171393"/>
                <a:gd name="connsiteY2135" fmla="*/ 379081 h 1025243"/>
                <a:gd name="connsiteX2136" fmla="*/ 1121279 w 1171393"/>
                <a:gd name="connsiteY2136" fmla="*/ 347181 h 1025243"/>
                <a:gd name="connsiteX2137" fmla="*/ 1143783 w 1171393"/>
                <a:gd name="connsiteY2137" fmla="*/ 326534 h 1025243"/>
                <a:gd name="connsiteX2138" fmla="*/ 1152637 w 1171393"/>
                <a:gd name="connsiteY2138" fmla="*/ 316287 h 1025243"/>
                <a:gd name="connsiteX2139" fmla="*/ 1154532 w 1171393"/>
                <a:gd name="connsiteY2139" fmla="*/ 314393 h 1025243"/>
                <a:gd name="connsiteX2140" fmla="*/ 1156852 w 1171393"/>
                <a:gd name="connsiteY2140" fmla="*/ 314663 h 1025243"/>
                <a:gd name="connsiteX2141" fmla="*/ 1156272 w 1171393"/>
                <a:gd name="connsiteY2141" fmla="*/ 324021 h 102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</a:cxnLst>
              <a:rect l="l" t="t" r="r" b="b"/>
              <a:pathLst>
                <a:path w="1171393" h="1025243">
                  <a:moveTo>
                    <a:pt x="1171351" y="304533"/>
                  </a:moveTo>
                  <a:cubicBezTo>
                    <a:pt x="1171197" y="303064"/>
                    <a:pt x="1170230" y="301788"/>
                    <a:pt x="1168761" y="301517"/>
                  </a:cubicBezTo>
                  <a:cubicBezTo>
                    <a:pt x="1167407" y="300782"/>
                    <a:pt x="1165629" y="300898"/>
                    <a:pt x="1164391" y="301788"/>
                  </a:cubicBezTo>
                  <a:cubicBezTo>
                    <a:pt x="1160602" y="302136"/>
                    <a:pt x="1156852" y="302484"/>
                    <a:pt x="1153062" y="302677"/>
                  </a:cubicBezTo>
                  <a:cubicBezTo>
                    <a:pt x="1152444" y="302677"/>
                    <a:pt x="1151786" y="302754"/>
                    <a:pt x="1151168" y="302754"/>
                  </a:cubicBezTo>
                  <a:cubicBezTo>
                    <a:pt x="1145406" y="302020"/>
                    <a:pt x="1139723" y="301324"/>
                    <a:pt x="1133691" y="301208"/>
                  </a:cubicBezTo>
                  <a:cubicBezTo>
                    <a:pt x="1125532" y="301053"/>
                    <a:pt x="1115479" y="302097"/>
                    <a:pt x="1107630" y="299855"/>
                  </a:cubicBezTo>
                  <a:cubicBezTo>
                    <a:pt x="1099046" y="297380"/>
                    <a:pt x="1090346" y="295408"/>
                    <a:pt x="1081646" y="293397"/>
                  </a:cubicBezTo>
                  <a:cubicBezTo>
                    <a:pt x="1071671" y="291077"/>
                    <a:pt x="1061772" y="288023"/>
                    <a:pt x="1051642" y="286399"/>
                  </a:cubicBezTo>
                  <a:cubicBezTo>
                    <a:pt x="1032425" y="283306"/>
                    <a:pt x="1013015" y="281179"/>
                    <a:pt x="993798" y="278086"/>
                  </a:cubicBezTo>
                  <a:cubicBezTo>
                    <a:pt x="983938" y="276500"/>
                    <a:pt x="972377" y="275224"/>
                    <a:pt x="962788" y="278588"/>
                  </a:cubicBezTo>
                  <a:cubicBezTo>
                    <a:pt x="962904" y="277583"/>
                    <a:pt x="963020" y="276578"/>
                    <a:pt x="963136" y="275572"/>
                  </a:cubicBezTo>
                  <a:cubicBezTo>
                    <a:pt x="965804" y="251097"/>
                    <a:pt x="957645" y="227511"/>
                    <a:pt x="956408" y="203190"/>
                  </a:cubicBezTo>
                  <a:cubicBezTo>
                    <a:pt x="955750" y="190740"/>
                    <a:pt x="955789" y="178289"/>
                    <a:pt x="955093" y="165839"/>
                  </a:cubicBezTo>
                  <a:cubicBezTo>
                    <a:pt x="954745" y="159652"/>
                    <a:pt x="954359" y="153466"/>
                    <a:pt x="953662" y="147279"/>
                  </a:cubicBezTo>
                  <a:cubicBezTo>
                    <a:pt x="953315" y="144341"/>
                    <a:pt x="953005" y="140977"/>
                    <a:pt x="952039" y="137961"/>
                  </a:cubicBezTo>
                  <a:cubicBezTo>
                    <a:pt x="952155" y="135989"/>
                    <a:pt x="951188" y="134326"/>
                    <a:pt x="949796" y="133437"/>
                  </a:cubicBezTo>
                  <a:cubicBezTo>
                    <a:pt x="948675" y="133514"/>
                    <a:pt x="947515" y="133553"/>
                    <a:pt x="946393" y="133591"/>
                  </a:cubicBezTo>
                  <a:cubicBezTo>
                    <a:pt x="945736" y="133746"/>
                    <a:pt x="945040" y="133901"/>
                    <a:pt x="944383" y="134055"/>
                  </a:cubicBezTo>
                  <a:cubicBezTo>
                    <a:pt x="944383" y="134055"/>
                    <a:pt x="944383" y="134055"/>
                    <a:pt x="944344" y="134094"/>
                  </a:cubicBezTo>
                  <a:cubicBezTo>
                    <a:pt x="941753" y="136569"/>
                    <a:pt x="936418" y="136878"/>
                    <a:pt x="931700" y="137110"/>
                  </a:cubicBezTo>
                  <a:cubicBezTo>
                    <a:pt x="928684" y="137729"/>
                    <a:pt x="925630" y="138193"/>
                    <a:pt x="922691" y="138270"/>
                  </a:cubicBezTo>
                  <a:cubicBezTo>
                    <a:pt x="915461" y="139933"/>
                    <a:pt x="908462" y="142485"/>
                    <a:pt x="901309" y="144418"/>
                  </a:cubicBezTo>
                  <a:cubicBezTo>
                    <a:pt x="883445" y="149290"/>
                    <a:pt x="866046" y="153543"/>
                    <a:pt x="849381" y="161818"/>
                  </a:cubicBezTo>
                  <a:cubicBezTo>
                    <a:pt x="842150" y="165413"/>
                    <a:pt x="834494" y="167695"/>
                    <a:pt x="827225" y="171291"/>
                  </a:cubicBezTo>
                  <a:cubicBezTo>
                    <a:pt x="818796" y="175467"/>
                    <a:pt x="810754" y="180532"/>
                    <a:pt x="802634" y="185326"/>
                  </a:cubicBezTo>
                  <a:cubicBezTo>
                    <a:pt x="791189" y="192093"/>
                    <a:pt x="780130" y="199633"/>
                    <a:pt x="768646" y="206322"/>
                  </a:cubicBezTo>
                  <a:cubicBezTo>
                    <a:pt x="765321" y="200561"/>
                    <a:pt x="758941" y="195766"/>
                    <a:pt x="754495" y="191668"/>
                  </a:cubicBezTo>
                  <a:cubicBezTo>
                    <a:pt x="747651" y="185404"/>
                    <a:pt x="739260" y="181189"/>
                    <a:pt x="732765" y="174577"/>
                  </a:cubicBezTo>
                  <a:cubicBezTo>
                    <a:pt x="725573" y="167269"/>
                    <a:pt x="720778" y="172257"/>
                    <a:pt x="712929" y="174577"/>
                  </a:cubicBezTo>
                  <a:cubicBezTo>
                    <a:pt x="708328" y="175969"/>
                    <a:pt x="703533" y="178946"/>
                    <a:pt x="698893" y="180725"/>
                  </a:cubicBezTo>
                  <a:cubicBezTo>
                    <a:pt x="695220" y="182117"/>
                    <a:pt x="691431" y="183316"/>
                    <a:pt x="687642" y="184244"/>
                  </a:cubicBezTo>
                  <a:cubicBezTo>
                    <a:pt x="683659" y="172876"/>
                    <a:pt x="678400" y="161856"/>
                    <a:pt x="673451" y="151030"/>
                  </a:cubicBezTo>
                  <a:cubicBezTo>
                    <a:pt x="669043" y="141441"/>
                    <a:pt x="663978" y="132122"/>
                    <a:pt x="658333" y="123152"/>
                  </a:cubicBezTo>
                  <a:cubicBezTo>
                    <a:pt x="652185" y="113447"/>
                    <a:pt x="647158" y="103277"/>
                    <a:pt x="640431" y="93882"/>
                  </a:cubicBezTo>
                  <a:cubicBezTo>
                    <a:pt x="628019" y="76482"/>
                    <a:pt x="612204" y="62176"/>
                    <a:pt x="595733" y="48643"/>
                  </a:cubicBezTo>
                  <a:cubicBezTo>
                    <a:pt x="580150" y="35844"/>
                    <a:pt x="563911" y="23278"/>
                    <a:pt x="547014" y="12220"/>
                  </a:cubicBezTo>
                  <a:cubicBezTo>
                    <a:pt x="541755" y="8894"/>
                    <a:pt x="536651" y="-115"/>
                    <a:pt x="529808" y="1"/>
                  </a:cubicBezTo>
                  <a:cubicBezTo>
                    <a:pt x="523234" y="117"/>
                    <a:pt x="517280" y="11988"/>
                    <a:pt x="514767" y="16821"/>
                  </a:cubicBezTo>
                  <a:cubicBezTo>
                    <a:pt x="511093" y="23858"/>
                    <a:pt x="502587" y="30199"/>
                    <a:pt x="496748" y="35419"/>
                  </a:cubicBezTo>
                  <a:cubicBezTo>
                    <a:pt x="489363" y="42070"/>
                    <a:pt x="480895" y="47676"/>
                    <a:pt x="473317" y="54172"/>
                  </a:cubicBezTo>
                  <a:cubicBezTo>
                    <a:pt x="458276" y="66970"/>
                    <a:pt x="444472" y="81199"/>
                    <a:pt x="431944" y="96511"/>
                  </a:cubicBezTo>
                  <a:cubicBezTo>
                    <a:pt x="413810" y="118666"/>
                    <a:pt x="399968" y="143374"/>
                    <a:pt x="387556" y="169087"/>
                  </a:cubicBezTo>
                  <a:cubicBezTo>
                    <a:pt x="381021" y="182581"/>
                    <a:pt x="375647" y="196462"/>
                    <a:pt x="371046" y="210730"/>
                  </a:cubicBezTo>
                  <a:cubicBezTo>
                    <a:pt x="368880" y="217380"/>
                    <a:pt x="368262" y="224495"/>
                    <a:pt x="367991" y="231416"/>
                  </a:cubicBezTo>
                  <a:cubicBezTo>
                    <a:pt x="367914" y="233504"/>
                    <a:pt x="368223" y="235979"/>
                    <a:pt x="368571" y="238531"/>
                  </a:cubicBezTo>
                  <a:cubicBezTo>
                    <a:pt x="368107" y="237873"/>
                    <a:pt x="367604" y="237177"/>
                    <a:pt x="367140" y="236481"/>
                  </a:cubicBezTo>
                  <a:cubicBezTo>
                    <a:pt x="366599" y="235669"/>
                    <a:pt x="366058" y="234935"/>
                    <a:pt x="365516" y="234123"/>
                  </a:cubicBezTo>
                  <a:cubicBezTo>
                    <a:pt x="363312" y="227975"/>
                    <a:pt x="360451" y="221982"/>
                    <a:pt x="358170" y="216027"/>
                  </a:cubicBezTo>
                  <a:cubicBezTo>
                    <a:pt x="354497" y="206438"/>
                    <a:pt x="350514" y="196965"/>
                    <a:pt x="345255" y="188110"/>
                  </a:cubicBezTo>
                  <a:cubicBezTo>
                    <a:pt x="339572" y="178483"/>
                    <a:pt x="334622" y="168584"/>
                    <a:pt x="331374" y="157874"/>
                  </a:cubicBezTo>
                  <a:cubicBezTo>
                    <a:pt x="328513" y="148401"/>
                    <a:pt x="325845" y="139546"/>
                    <a:pt x="320393" y="131156"/>
                  </a:cubicBezTo>
                  <a:cubicBezTo>
                    <a:pt x="310650" y="116192"/>
                    <a:pt x="295145" y="106100"/>
                    <a:pt x="279330" y="98522"/>
                  </a:cubicBezTo>
                  <a:cubicBezTo>
                    <a:pt x="275889" y="96898"/>
                    <a:pt x="258257" y="91407"/>
                    <a:pt x="249326" y="93070"/>
                  </a:cubicBezTo>
                  <a:cubicBezTo>
                    <a:pt x="248746" y="92644"/>
                    <a:pt x="247934" y="92490"/>
                    <a:pt x="247199" y="92954"/>
                  </a:cubicBezTo>
                  <a:cubicBezTo>
                    <a:pt x="246232" y="93534"/>
                    <a:pt x="245536" y="94268"/>
                    <a:pt x="245072" y="95119"/>
                  </a:cubicBezTo>
                  <a:cubicBezTo>
                    <a:pt x="245072" y="95119"/>
                    <a:pt x="244995" y="95158"/>
                    <a:pt x="244995" y="95196"/>
                  </a:cubicBezTo>
                  <a:cubicBezTo>
                    <a:pt x="244144" y="95351"/>
                    <a:pt x="243332" y="96124"/>
                    <a:pt x="243178" y="96936"/>
                  </a:cubicBezTo>
                  <a:cubicBezTo>
                    <a:pt x="240664" y="110972"/>
                    <a:pt x="241476" y="125626"/>
                    <a:pt x="241592" y="139817"/>
                  </a:cubicBezTo>
                  <a:cubicBezTo>
                    <a:pt x="241747" y="155090"/>
                    <a:pt x="240626" y="170208"/>
                    <a:pt x="240355" y="185442"/>
                  </a:cubicBezTo>
                  <a:cubicBezTo>
                    <a:pt x="240278" y="189232"/>
                    <a:pt x="240278" y="193021"/>
                    <a:pt x="240355" y="196771"/>
                  </a:cubicBezTo>
                  <a:cubicBezTo>
                    <a:pt x="236604" y="194142"/>
                    <a:pt x="231694" y="192441"/>
                    <a:pt x="228059" y="190392"/>
                  </a:cubicBezTo>
                  <a:cubicBezTo>
                    <a:pt x="218432" y="184901"/>
                    <a:pt x="206638" y="180029"/>
                    <a:pt x="195735" y="178135"/>
                  </a:cubicBezTo>
                  <a:cubicBezTo>
                    <a:pt x="190553" y="177245"/>
                    <a:pt x="185295" y="177825"/>
                    <a:pt x="180114" y="176743"/>
                  </a:cubicBezTo>
                  <a:cubicBezTo>
                    <a:pt x="175126" y="175699"/>
                    <a:pt x="170293" y="174191"/>
                    <a:pt x="165227" y="173417"/>
                  </a:cubicBezTo>
                  <a:cubicBezTo>
                    <a:pt x="154285" y="171677"/>
                    <a:pt x="143497" y="172451"/>
                    <a:pt x="132709" y="169396"/>
                  </a:cubicBezTo>
                  <a:cubicBezTo>
                    <a:pt x="121303" y="166148"/>
                    <a:pt x="108853" y="165336"/>
                    <a:pt x="97098" y="163751"/>
                  </a:cubicBezTo>
                  <a:cubicBezTo>
                    <a:pt x="91376" y="162978"/>
                    <a:pt x="85576" y="162166"/>
                    <a:pt x="79776" y="162243"/>
                  </a:cubicBezTo>
                  <a:cubicBezTo>
                    <a:pt x="72623" y="162320"/>
                    <a:pt x="65701" y="163403"/>
                    <a:pt x="58510" y="163016"/>
                  </a:cubicBezTo>
                  <a:cubicBezTo>
                    <a:pt x="47103" y="162359"/>
                    <a:pt x="35890" y="161354"/>
                    <a:pt x="24484" y="161663"/>
                  </a:cubicBezTo>
                  <a:cubicBezTo>
                    <a:pt x="22589" y="161972"/>
                    <a:pt x="20694" y="162243"/>
                    <a:pt x="18838" y="162630"/>
                  </a:cubicBezTo>
                  <a:cubicBezTo>
                    <a:pt x="13039" y="163828"/>
                    <a:pt x="7239" y="165027"/>
                    <a:pt x="1400" y="166148"/>
                  </a:cubicBezTo>
                  <a:cubicBezTo>
                    <a:pt x="859" y="166999"/>
                    <a:pt x="472" y="167927"/>
                    <a:pt x="317" y="169009"/>
                  </a:cubicBezTo>
                  <a:cubicBezTo>
                    <a:pt x="163" y="170015"/>
                    <a:pt x="317" y="170904"/>
                    <a:pt x="665" y="171600"/>
                  </a:cubicBezTo>
                  <a:cubicBezTo>
                    <a:pt x="549" y="172180"/>
                    <a:pt x="433" y="172760"/>
                    <a:pt x="356" y="173456"/>
                  </a:cubicBezTo>
                  <a:cubicBezTo>
                    <a:pt x="-301" y="179720"/>
                    <a:pt x="8" y="185906"/>
                    <a:pt x="820" y="192132"/>
                  </a:cubicBezTo>
                  <a:cubicBezTo>
                    <a:pt x="2444" y="204041"/>
                    <a:pt x="4339" y="216143"/>
                    <a:pt x="6852" y="227897"/>
                  </a:cubicBezTo>
                  <a:cubicBezTo>
                    <a:pt x="9133" y="238608"/>
                    <a:pt x="12613" y="249512"/>
                    <a:pt x="17717" y="259217"/>
                  </a:cubicBezTo>
                  <a:cubicBezTo>
                    <a:pt x="18026" y="259797"/>
                    <a:pt x="18297" y="260377"/>
                    <a:pt x="18568" y="260957"/>
                  </a:cubicBezTo>
                  <a:cubicBezTo>
                    <a:pt x="22009" y="272518"/>
                    <a:pt x="25760" y="284156"/>
                    <a:pt x="30322" y="295253"/>
                  </a:cubicBezTo>
                  <a:cubicBezTo>
                    <a:pt x="32951" y="301633"/>
                    <a:pt x="36045" y="307858"/>
                    <a:pt x="38983" y="314122"/>
                  </a:cubicBezTo>
                  <a:cubicBezTo>
                    <a:pt x="41845" y="320231"/>
                    <a:pt x="43662" y="326843"/>
                    <a:pt x="46678" y="332836"/>
                  </a:cubicBezTo>
                  <a:cubicBezTo>
                    <a:pt x="49500" y="338482"/>
                    <a:pt x="53444" y="343586"/>
                    <a:pt x="56422" y="349153"/>
                  </a:cubicBezTo>
                  <a:cubicBezTo>
                    <a:pt x="59902" y="355727"/>
                    <a:pt x="62917" y="362570"/>
                    <a:pt x="66281" y="369182"/>
                  </a:cubicBezTo>
                  <a:cubicBezTo>
                    <a:pt x="66320" y="369298"/>
                    <a:pt x="66397" y="369376"/>
                    <a:pt x="66436" y="369453"/>
                  </a:cubicBezTo>
                  <a:cubicBezTo>
                    <a:pt x="72081" y="385577"/>
                    <a:pt x="78809" y="402126"/>
                    <a:pt x="91182" y="413609"/>
                  </a:cubicBezTo>
                  <a:cubicBezTo>
                    <a:pt x="97214" y="422232"/>
                    <a:pt x="103942" y="430584"/>
                    <a:pt x="110322" y="438781"/>
                  </a:cubicBezTo>
                  <a:cubicBezTo>
                    <a:pt x="114807" y="444542"/>
                    <a:pt x="119447" y="450612"/>
                    <a:pt x="124435" y="456296"/>
                  </a:cubicBezTo>
                  <a:cubicBezTo>
                    <a:pt x="117011" y="454054"/>
                    <a:pt x="109626" y="452391"/>
                    <a:pt x="101777" y="452120"/>
                  </a:cubicBezTo>
                  <a:cubicBezTo>
                    <a:pt x="94314" y="451850"/>
                    <a:pt x="86388" y="450999"/>
                    <a:pt x="79002" y="452352"/>
                  </a:cubicBezTo>
                  <a:cubicBezTo>
                    <a:pt x="75600" y="452971"/>
                    <a:pt x="72275" y="454054"/>
                    <a:pt x="68911" y="454904"/>
                  </a:cubicBezTo>
                  <a:cubicBezTo>
                    <a:pt x="64657" y="455948"/>
                    <a:pt x="60211" y="455794"/>
                    <a:pt x="55919" y="456490"/>
                  </a:cubicBezTo>
                  <a:cubicBezTo>
                    <a:pt x="48379" y="457766"/>
                    <a:pt x="42309" y="462638"/>
                    <a:pt x="36083" y="466620"/>
                  </a:cubicBezTo>
                  <a:cubicBezTo>
                    <a:pt x="33261" y="468437"/>
                    <a:pt x="30980" y="470757"/>
                    <a:pt x="27964" y="472304"/>
                  </a:cubicBezTo>
                  <a:cubicBezTo>
                    <a:pt x="25296" y="473696"/>
                    <a:pt x="22280" y="475127"/>
                    <a:pt x="20578" y="477717"/>
                  </a:cubicBezTo>
                  <a:cubicBezTo>
                    <a:pt x="18954" y="480192"/>
                    <a:pt x="15281" y="481932"/>
                    <a:pt x="14083" y="484832"/>
                  </a:cubicBezTo>
                  <a:cubicBezTo>
                    <a:pt x="13773" y="485373"/>
                    <a:pt x="13464" y="485953"/>
                    <a:pt x="13193" y="486378"/>
                  </a:cubicBezTo>
                  <a:cubicBezTo>
                    <a:pt x="12149" y="488080"/>
                    <a:pt x="11415" y="491405"/>
                    <a:pt x="13309" y="492913"/>
                  </a:cubicBezTo>
                  <a:cubicBezTo>
                    <a:pt x="14663" y="493996"/>
                    <a:pt x="16248" y="494614"/>
                    <a:pt x="17601" y="495697"/>
                  </a:cubicBezTo>
                  <a:cubicBezTo>
                    <a:pt x="19148" y="496934"/>
                    <a:pt x="20501" y="498481"/>
                    <a:pt x="21970" y="499834"/>
                  </a:cubicBezTo>
                  <a:cubicBezTo>
                    <a:pt x="22357" y="500182"/>
                    <a:pt x="22860" y="500491"/>
                    <a:pt x="23401" y="500801"/>
                  </a:cubicBezTo>
                  <a:cubicBezTo>
                    <a:pt x="26572" y="504010"/>
                    <a:pt x="30090" y="506949"/>
                    <a:pt x="32874" y="510428"/>
                  </a:cubicBezTo>
                  <a:cubicBezTo>
                    <a:pt x="35929" y="514218"/>
                    <a:pt x="38945" y="518046"/>
                    <a:pt x="41999" y="521835"/>
                  </a:cubicBezTo>
                  <a:cubicBezTo>
                    <a:pt x="45711" y="526397"/>
                    <a:pt x="48108" y="531772"/>
                    <a:pt x="51008" y="536837"/>
                  </a:cubicBezTo>
                  <a:cubicBezTo>
                    <a:pt x="56190" y="545924"/>
                    <a:pt x="62608" y="554082"/>
                    <a:pt x="67519" y="563362"/>
                  </a:cubicBezTo>
                  <a:cubicBezTo>
                    <a:pt x="72584" y="572835"/>
                    <a:pt x="77727" y="582192"/>
                    <a:pt x="81941" y="592052"/>
                  </a:cubicBezTo>
                  <a:cubicBezTo>
                    <a:pt x="86001" y="601486"/>
                    <a:pt x="89829" y="610302"/>
                    <a:pt x="95126" y="619118"/>
                  </a:cubicBezTo>
                  <a:cubicBezTo>
                    <a:pt x="105605" y="636595"/>
                    <a:pt x="113570" y="655348"/>
                    <a:pt x="125595" y="671936"/>
                  </a:cubicBezTo>
                  <a:cubicBezTo>
                    <a:pt x="136189" y="686590"/>
                    <a:pt x="147789" y="699002"/>
                    <a:pt x="162675" y="709364"/>
                  </a:cubicBezTo>
                  <a:cubicBezTo>
                    <a:pt x="178838" y="720616"/>
                    <a:pt x="198441" y="727189"/>
                    <a:pt x="217504" y="731404"/>
                  </a:cubicBezTo>
                  <a:cubicBezTo>
                    <a:pt x="237996" y="735928"/>
                    <a:pt x="258721" y="737204"/>
                    <a:pt x="279640" y="738170"/>
                  </a:cubicBezTo>
                  <a:cubicBezTo>
                    <a:pt x="289731" y="738634"/>
                    <a:pt x="299978" y="737899"/>
                    <a:pt x="310070" y="737667"/>
                  </a:cubicBezTo>
                  <a:cubicBezTo>
                    <a:pt x="321360" y="737435"/>
                    <a:pt x="331761" y="735425"/>
                    <a:pt x="342858" y="733956"/>
                  </a:cubicBezTo>
                  <a:cubicBezTo>
                    <a:pt x="347575" y="733337"/>
                    <a:pt x="352563" y="732989"/>
                    <a:pt x="356933" y="731094"/>
                  </a:cubicBezTo>
                  <a:cubicBezTo>
                    <a:pt x="361224" y="729238"/>
                    <a:pt x="366174" y="727730"/>
                    <a:pt x="370814" y="727421"/>
                  </a:cubicBezTo>
                  <a:cubicBezTo>
                    <a:pt x="375028" y="727150"/>
                    <a:pt x="378779" y="725681"/>
                    <a:pt x="382877" y="724714"/>
                  </a:cubicBezTo>
                  <a:cubicBezTo>
                    <a:pt x="388136" y="723477"/>
                    <a:pt x="393588" y="723709"/>
                    <a:pt x="398846" y="722433"/>
                  </a:cubicBezTo>
                  <a:cubicBezTo>
                    <a:pt x="402984" y="721428"/>
                    <a:pt x="406966" y="720113"/>
                    <a:pt x="411181" y="719379"/>
                  </a:cubicBezTo>
                  <a:cubicBezTo>
                    <a:pt x="415279" y="718683"/>
                    <a:pt x="419919" y="718257"/>
                    <a:pt x="423554" y="716131"/>
                  </a:cubicBezTo>
                  <a:cubicBezTo>
                    <a:pt x="427614" y="713733"/>
                    <a:pt x="432486" y="712457"/>
                    <a:pt x="436894" y="710833"/>
                  </a:cubicBezTo>
                  <a:cubicBezTo>
                    <a:pt x="439136" y="710021"/>
                    <a:pt x="441340" y="709093"/>
                    <a:pt x="443544" y="708165"/>
                  </a:cubicBezTo>
                  <a:cubicBezTo>
                    <a:pt x="445709" y="707276"/>
                    <a:pt x="446560" y="705304"/>
                    <a:pt x="448996" y="704686"/>
                  </a:cubicBezTo>
                  <a:cubicBezTo>
                    <a:pt x="450079" y="704415"/>
                    <a:pt x="450813" y="703758"/>
                    <a:pt x="451239" y="702946"/>
                  </a:cubicBezTo>
                  <a:cubicBezTo>
                    <a:pt x="452979" y="703062"/>
                    <a:pt x="454718" y="703100"/>
                    <a:pt x="456497" y="703062"/>
                  </a:cubicBezTo>
                  <a:cubicBezTo>
                    <a:pt x="457502" y="703062"/>
                    <a:pt x="458508" y="703062"/>
                    <a:pt x="459552" y="703023"/>
                  </a:cubicBezTo>
                  <a:cubicBezTo>
                    <a:pt x="461176" y="707469"/>
                    <a:pt x="465468" y="711220"/>
                    <a:pt x="467865" y="715203"/>
                  </a:cubicBezTo>
                  <a:cubicBezTo>
                    <a:pt x="471113" y="720539"/>
                    <a:pt x="472079" y="724637"/>
                    <a:pt x="472079" y="730901"/>
                  </a:cubicBezTo>
                  <a:cubicBezTo>
                    <a:pt x="472079" y="735928"/>
                    <a:pt x="472427" y="740761"/>
                    <a:pt x="473123" y="745710"/>
                  </a:cubicBezTo>
                  <a:cubicBezTo>
                    <a:pt x="474399" y="754990"/>
                    <a:pt x="475714" y="763496"/>
                    <a:pt x="478923" y="772351"/>
                  </a:cubicBezTo>
                  <a:cubicBezTo>
                    <a:pt x="482210" y="781476"/>
                    <a:pt x="487275" y="789982"/>
                    <a:pt x="491683" y="798605"/>
                  </a:cubicBezTo>
                  <a:cubicBezTo>
                    <a:pt x="493887" y="802858"/>
                    <a:pt x="496091" y="806957"/>
                    <a:pt x="498372" y="810939"/>
                  </a:cubicBezTo>
                  <a:cubicBezTo>
                    <a:pt x="496864" y="817242"/>
                    <a:pt x="496980" y="824008"/>
                    <a:pt x="496710" y="830465"/>
                  </a:cubicBezTo>
                  <a:cubicBezTo>
                    <a:pt x="496362" y="839281"/>
                    <a:pt x="494506" y="847942"/>
                    <a:pt x="493075" y="856681"/>
                  </a:cubicBezTo>
                  <a:cubicBezTo>
                    <a:pt x="490446" y="872457"/>
                    <a:pt x="487662" y="888271"/>
                    <a:pt x="484994" y="904085"/>
                  </a:cubicBezTo>
                  <a:cubicBezTo>
                    <a:pt x="482171" y="920943"/>
                    <a:pt x="472969" y="976004"/>
                    <a:pt x="471499" y="993055"/>
                  </a:cubicBezTo>
                  <a:cubicBezTo>
                    <a:pt x="471499" y="993055"/>
                    <a:pt x="471499" y="993094"/>
                    <a:pt x="471499" y="993133"/>
                  </a:cubicBezTo>
                  <a:cubicBezTo>
                    <a:pt x="471306" y="997463"/>
                    <a:pt x="471306" y="1001755"/>
                    <a:pt x="471577" y="1006047"/>
                  </a:cubicBezTo>
                  <a:cubicBezTo>
                    <a:pt x="470997" y="1010339"/>
                    <a:pt x="471113" y="1014824"/>
                    <a:pt x="471151" y="1018768"/>
                  </a:cubicBezTo>
                  <a:cubicBezTo>
                    <a:pt x="471151" y="1021320"/>
                    <a:pt x="473278" y="1022441"/>
                    <a:pt x="475250" y="1022248"/>
                  </a:cubicBezTo>
                  <a:cubicBezTo>
                    <a:pt x="475405" y="1022557"/>
                    <a:pt x="475598" y="1022867"/>
                    <a:pt x="475791" y="1023176"/>
                  </a:cubicBezTo>
                  <a:cubicBezTo>
                    <a:pt x="475791" y="1022905"/>
                    <a:pt x="475791" y="1022673"/>
                    <a:pt x="475791" y="1022403"/>
                  </a:cubicBezTo>
                  <a:cubicBezTo>
                    <a:pt x="477299" y="1022673"/>
                    <a:pt x="479039" y="1021938"/>
                    <a:pt x="479465" y="1020199"/>
                  </a:cubicBezTo>
                  <a:cubicBezTo>
                    <a:pt x="479735" y="1019812"/>
                    <a:pt x="479929" y="1019387"/>
                    <a:pt x="480006" y="1018807"/>
                  </a:cubicBezTo>
                  <a:cubicBezTo>
                    <a:pt x="481630" y="1008251"/>
                    <a:pt x="484955" y="998082"/>
                    <a:pt x="486579" y="987487"/>
                  </a:cubicBezTo>
                  <a:cubicBezTo>
                    <a:pt x="487043" y="984278"/>
                    <a:pt x="487352" y="980141"/>
                    <a:pt x="487275" y="976893"/>
                  </a:cubicBezTo>
                  <a:cubicBezTo>
                    <a:pt x="487275" y="976622"/>
                    <a:pt x="487275" y="976313"/>
                    <a:pt x="487275" y="976042"/>
                  </a:cubicBezTo>
                  <a:cubicBezTo>
                    <a:pt x="487430" y="975385"/>
                    <a:pt x="487584" y="974766"/>
                    <a:pt x="487739" y="974109"/>
                  </a:cubicBezTo>
                  <a:cubicBezTo>
                    <a:pt x="489982" y="958179"/>
                    <a:pt x="492456" y="940006"/>
                    <a:pt x="493230" y="935018"/>
                  </a:cubicBezTo>
                  <a:cubicBezTo>
                    <a:pt x="494660" y="925777"/>
                    <a:pt x="496052" y="916536"/>
                    <a:pt x="497483" y="907333"/>
                  </a:cubicBezTo>
                  <a:cubicBezTo>
                    <a:pt x="500035" y="890629"/>
                    <a:pt x="502741" y="873848"/>
                    <a:pt x="504868" y="857106"/>
                  </a:cubicBezTo>
                  <a:cubicBezTo>
                    <a:pt x="506221" y="846473"/>
                    <a:pt x="507575" y="834989"/>
                    <a:pt x="506608" y="823892"/>
                  </a:cubicBezTo>
                  <a:cubicBezTo>
                    <a:pt x="511016" y="830001"/>
                    <a:pt x="516004" y="835724"/>
                    <a:pt x="521920" y="841021"/>
                  </a:cubicBezTo>
                  <a:cubicBezTo>
                    <a:pt x="521572" y="841988"/>
                    <a:pt x="521301" y="842993"/>
                    <a:pt x="521146" y="844037"/>
                  </a:cubicBezTo>
                  <a:cubicBezTo>
                    <a:pt x="520218" y="846009"/>
                    <a:pt x="520064" y="848020"/>
                    <a:pt x="519368" y="850572"/>
                  </a:cubicBezTo>
                  <a:cubicBezTo>
                    <a:pt x="518092" y="855134"/>
                    <a:pt x="517125" y="859851"/>
                    <a:pt x="515888" y="864453"/>
                  </a:cubicBezTo>
                  <a:cubicBezTo>
                    <a:pt x="512601" y="876671"/>
                    <a:pt x="509856" y="889199"/>
                    <a:pt x="507923" y="901727"/>
                  </a:cubicBezTo>
                  <a:cubicBezTo>
                    <a:pt x="505873" y="914950"/>
                    <a:pt x="505564" y="928445"/>
                    <a:pt x="503824" y="941707"/>
                  </a:cubicBezTo>
                  <a:cubicBezTo>
                    <a:pt x="503437" y="944491"/>
                    <a:pt x="501659" y="956168"/>
                    <a:pt x="499880" y="968116"/>
                  </a:cubicBezTo>
                  <a:cubicBezTo>
                    <a:pt x="499532" y="974612"/>
                    <a:pt x="498836" y="981107"/>
                    <a:pt x="498024" y="987565"/>
                  </a:cubicBezTo>
                  <a:cubicBezTo>
                    <a:pt x="498024" y="987874"/>
                    <a:pt x="498024" y="988222"/>
                    <a:pt x="497947" y="988609"/>
                  </a:cubicBezTo>
                  <a:cubicBezTo>
                    <a:pt x="497947" y="988725"/>
                    <a:pt x="497870" y="988802"/>
                    <a:pt x="497870" y="988918"/>
                  </a:cubicBezTo>
                  <a:cubicBezTo>
                    <a:pt x="497406" y="992475"/>
                    <a:pt x="496942" y="996032"/>
                    <a:pt x="496478" y="999590"/>
                  </a:cubicBezTo>
                  <a:cubicBezTo>
                    <a:pt x="496014" y="1003379"/>
                    <a:pt x="495511" y="1007207"/>
                    <a:pt x="495124" y="1010996"/>
                  </a:cubicBezTo>
                  <a:cubicBezTo>
                    <a:pt x="495124" y="1012813"/>
                    <a:pt x="495124" y="1014631"/>
                    <a:pt x="495124" y="1016409"/>
                  </a:cubicBezTo>
                  <a:cubicBezTo>
                    <a:pt x="494815" y="1018381"/>
                    <a:pt x="494390" y="1020315"/>
                    <a:pt x="494196" y="1022287"/>
                  </a:cubicBezTo>
                  <a:cubicBezTo>
                    <a:pt x="493887" y="1025225"/>
                    <a:pt x="497831" y="1026076"/>
                    <a:pt x="499610" y="1024374"/>
                  </a:cubicBezTo>
                  <a:cubicBezTo>
                    <a:pt x="501195" y="1022867"/>
                    <a:pt x="502355" y="1021436"/>
                    <a:pt x="503244" y="1019889"/>
                  </a:cubicBezTo>
                  <a:cubicBezTo>
                    <a:pt x="504868" y="1018845"/>
                    <a:pt x="506183" y="1017221"/>
                    <a:pt x="506995" y="1015211"/>
                  </a:cubicBezTo>
                  <a:cubicBezTo>
                    <a:pt x="508889" y="1010609"/>
                    <a:pt x="507845" y="1005428"/>
                    <a:pt x="508657" y="1000595"/>
                  </a:cubicBezTo>
                  <a:cubicBezTo>
                    <a:pt x="510011" y="992591"/>
                    <a:pt x="516313" y="945883"/>
                    <a:pt x="517241" y="937802"/>
                  </a:cubicBezTo>
                  <a:cubicBezTo>
                    <a:pt x="519213" y="920557"/>
                    <a:pt x="520180" y="903505"/>
                    <a:pt x="523853" y="886492"/>
                  </a:cubicBezTo>
                  <a:cubicBezTo>
                    <a:pt x="525400" y="879416"/>
                    <a:pt x="526946" y="872418"/>
                    <a:pt x="528802" y="865458"/>
                  </a:cubicBezTo>
                  <a:cubicBezTo>
                    <a:pt x="529653" y="862210"/>
                    <a:pt x="530929" y="858885"/>
                    <a:pt x="531238" y="855560"/>
                  </a:cubicBezTo>
                  <a:cubicBezTo>
                    <a:pt x="531509" y="854361"/>
                    <a:pt x="531779" y="853201"/>
                    <a:pt x="532128" y="852041"/>
                  </a:cubicBezTo>
                  <a:lnTo>
                    <a:pt x="532321" y="850340"/>
                  </a:lnTo>
                  <a:cubicBezTo>
                    <a:pt x="532321" y="850108"/>
                    <a:pt x="532398" y="849914"/>
                    <a:pt x="532398" y="849721"/>
                  </a:cubicBezTo>
                  <a:cubicBezTo>
                    <a:pt x="532514" y="849605"/>
                    <a:pt x="532591" y="849489"/>
                    <a:pt x="532669" y="849373"/>
                  </a:cubicBezTo>
                  <a:cubicBezTo>
                    <a:pt x="544037" y="856952"/>
                    <a:pt x="556990" y="862326"/>
                    <a:pt x="570020" y="865999"/>
                  </a:cubicBezTo>
                  <a:cubicBezTo>
                    <a:pt x="578643" y="868435"/>
                    <a:pt x="587304" y="870523"/>
                    <a:pt x="595849" y="873346"/>
                  </a:cubicBezTo>
                  <a:cubicBezTo>
                    <a:pt x="605631" y="876555"/>
                    <a:pt x="615104" y="877986"/>
                    <a:pt x="625351" y="878875"/>
                  </a:cubicBezTo>
                  <a:cubicBezTo>
                    <a:pt x="635172" y="879726"/>
                    <a:pt x="645341" y="879803"/>
                    <a:pt x="655201" y="879687"/>
                  </a:cubicBezTo>
                  <a:cubicBezTo>
                    <a:pt x="664945" y="879571"/>
                    <a:pt x="674998" y="876130"/>
                    <a:pt x="684432" y="874042"/>
                  </a:cubicBezTo>
                  <a:cubicBezTo>
                    <a:pt x="698391" y="870949"/>
                    <a:pt x="710841" y="860702"/>
                    <a:pt x="702141" y="845970"/>
                  </a:cubicBezTo>
                  <a:cubicBezTo>
                    <a:pt x="697231" y="837657"/>
                    <a:pt x="696805" y="826676"/>
                    <a:pt x="700092" y="817551"/>
                  </a:cubicBezTo>
                  <a:cubicBezTo>
                    <a:pt x="701213" y="814419"/>
                    <a:pt x="701793" y="810398"/>
                    <a:pt x="700595" y="807343"/>
                  </a:cubicBezTo>
                  <a:cubicBezTo>
                    <a:pt x="701059" y="805797"/>
                    <a:pt x="701097" y="804018"/>
                    <a:pt x="700904" y="802626"/>
                  </a:cubicBezTo>
                  <a:cubicBezTo>
                    <a:pt x="700556" y="800267"/>
                    <a:pt x="698661" y="797793"/>
                    <a:pt x="696264" y="797020"/>
                  </a:cubicBezTo>
                  <a:cubicBezTo>
                    <a:pt x="692513" y="793617"/>
                    <a:pt x="686404" y="792650"/>
                    <a:pt x="680914" y="790949"/>
                  </a:cubicBezTo>
                  <a:cubicBezTo>
                    <a:pt x="674959" y="789132"/>
                    <a:pt x="668889" y="786116"/>
                    <a:pt x="663089" y="783757"/>
                  </a:cubicBezTo>
                  <a:cubicBezTo>
                    <a:pt x="656129" y="780896"/>
                    <a:pt x="649633" y="777107"/>
                    <a:pt x="643756" y="772467"/>
                  </a:cubicBezTo>
                  <a:cubicBezTo>
                    <a:pt x="639773" y="769296"/>
                    <a:pt x="637337" y="765314"/>
                    <a:pt x="633625" y="761950"/>
                  </a:cubicBezTo>
                  <a:cubicBezTo>
                    <a:pt x="629256" y="757967"/>
                    <a:pt x="624732" y="753018"/>
                    <a:pt x="621368" y="748107"/>
                  </a:cubicBezTo>
                  <a:cubicBezTo>
                    <a:pt x="629217" y="751819"/>
                    <a:pt x="637724" y="755647"/>
                    <a:pt x="646037" y="758122"/>
                  </a:cubicBezTo>
                  <a:cubicBezTo>
                    <a:pt x="654892" y="760751"/>
                    <a:pt x="664403" y="762298"/>
                    <a:pt x="673412" y="764502"/>
                  </a:cubicBezTo>
                  <a:cubicBezTo>
                    <a:pt x="683582" y="766976"/>
                    <a:pt x="694176" y="766435"/>
                    <a:pt x="704461" y="768059"/>
                  </a:cubicBezTo>
                  <a:cubicBezTo>
                    <a:pt x="711150" y="769103"/>
                    <a:pt x="717878" y="769876"/>
                    <a:pt x="724645" y="770379"/>
                  </a:cubicBezTo>
                  <a:cubicBezTo>
                    <a:pt x="725534" y="770804"/>
                    <a:pt x="726462" y="771229"/>
                    <a:pt x="727429" y="771616"/>
                  </a:cubicBezTo>
                  <a:cubicBezTo>
                    <a:pt x="732107" y="773511"/>
                    <a:pt x="736824" y="775173"/>
                    <a:pt x="741348" y="777455"/>
                  </a:cubicBezTo>
                  <a:cubicBezTo>
                    <a:pt x="750396" y="782056"/>
                    <a:pt x="758748" y="788513"/>
                    <a:pt x="767641" y="793540"/>
                  </a:cubicBezTo>
                  <a:cubicBezTo>
                    <a:pt x="776805" y="798721"/>
                    <a:pt x="786239" y="803399"/>
                    <a:pt x="795867" y="807691"/>
                  </a:cubicBezTo>
                  <a:cubicBezTo>
                    <a:pt x="804992" y="811751"/>
                    <a:pt x="814775" y="814148"/>
                    <a:pt x="824325" y="817048"/>
                  </a:cubicBezTo>
                  <a:cubicBezTo>
                    <a:pt x="829236" y="818518"/>
                    <a:pt x="833798" y="818672"/>
                    <a:pt x="838864" y="819562"/>
                  </a:cubicBezTo>
                  <a:cubicBezTo>
                    <a:pt x="843852" y="820412"/>
                    <a:pt x="848066" y="821379"/>
                    <a:pt x="853170" y="821302"/>
                  </a:cubicBezTo>
                  <a:cubicBezTo>
                    <a:pt x="862295" y="821186"/>
                    <a:pt x="871227" y="822500"/>
                    <a:pt x="880275" y="822384"/>
                  </a:cubicBezTo>
                  <a:cubicBezTo>
                    <a:pt x="889439" y="822268"/>
                    <a:pt x="898602" y="822191"/>
                    <a:pt x="907728" y="822036"/>
                  </a:cubicBezTo>
                  <a:cubicBezTo>
                    <a:pt x="912290" y="821959"/>
                    <a:pt x="915963" y="821688"/>
                    <a:pt x="920294" y="820374"/>
                  </a:cubicBezTo>
                  <a:cubicBezTo>
                    <a:pt x="926016" y="818634"/>
                    <a:pt x="932048" y="818672"/>
                    <a:pt x="937964" y="817899"/>
                  </a:cubicBezTo>
                  <a:cubicBezTo>
                    <a:pt x="958186" y="815308"/>
                    <a:pt x="977674" y="808774"/>
                    <a:pt x="996234" y="800499"/>
                  </a:cubicBezTo>
                  <a:cubicBezTo>
                    <a:pt x="1005668" y="796285"/>
                    <a:pt x="1016069" y="793694"/>
                    <a:pt x="1026161" y="791606"/>
                  </a:cubicBezTo>
                  <a:cubicBezTo>
                    <a:pt x="1036330" y="789518"/>
                    <a:pt x="1046113" y="786850"/>
                    <a:pt x="1056436" y="785458"/>
                  </a:cubicBezTo>
                  <a:cubicBezTo>
                    <a:pt x="1075267" y="782906"/>
                    <a:pt x="1090424" y="776333"/>
                    <a:pt x="1105387" y="764618"/>
                  </a:cubicBezTo>
                  <a:cubicBezTo>
                    <a:pt x="1111844" y="759591"/>
                    <a:pt x="1117103" y="753018"/>
                    <a:pt x="1121936" y="746522"/>
                  </a:cubicBezTo>
                  <a:cubicBezTo>
                    <a:pt x="1122555" y="745710"/>
                    <a:pt x="1123174" y="744898"/>
                    <a:pt x="1123792" y="744086"/>
                  </a:cubicBezTo>
                  <a:cubicBezTo>
                    <a:pt x="1124952" y="741921"/>
                    <a:pt x="1126924" y="740026"/>
                    <a:pt x="1129321" y="738363"/>
                  </a:cubicBezTo>
                  <a:cubicBezTo>
                    <a:pt x="1131564" y="735193"/>
                    <a:pt x="1136204" y="732564"/>
                    <a:pt x="1141656" y="730476"/>
                  </a:cubicBezTo>
                  <a:cubicBezTo>
                    <a:pt x="1143976" y="728929"/>
                    <a:pt x="1146412" y="727576"/>
                    <a:pt x="1149002" y="726493"/>
                  </a:cubicBezTo>
                  <a:cubicBezTo>
                    <a:pt x="1150046" y="725720"/>
                    <a:pt x="1151090" y="724985"/>
                    <a:pt x="1152173" y="724289"/>
                  </a:cubicBezTo>
                  <a:cubicBezTo>
                    <a:pt x="1149505" y="722781"/>
                    <a:pt x="1146682" y="721467"/>
                    <a:pt x="1144053" y="719843"/>
                  </a:cubicBezTo>
                  <a:cubicBezTo>
                    <a:pt x="1141037" y="717948"/>
                    <a:pt x="1138215" y="714777"/>
                    <a:pt x="1135431" y="712535"/>
                  </a:cubicBezTo>
                  <a:cubicBezTo>
                    <a:pt x="1129089" y="707392"/>
                    <a:pt x="1124140" y="701399"/>
                    <a:pt x="1119036" y="695096"/>
                  </a:cubicBezTo>
                  <a:cubicBezTo>
                    <a:pt x="1108365" y="681911"/>
                    <a:pt x="1097306" y="668881"/>
                    <a:pt x="1085088" y="657127"/>
                  </a:cubicBezTo>
                  <a:cubicBezTo>
                    <a:pt x="1079017" y="651327"/>
                    <a:pt x="1072753" y="645682"/>
                    <a:pt x="1067147" y="639418"/>
                  </a:cubicBezTo>
                  <a:cubicBezTo>
                    <a:pt x="1062159" y="633850"/>
                    <a:pt x="1056900" y="629945"/>
                    <a:pt x="1051100" y="625382"/>
                  </a:cubicBezTo>
                  <a:cubicBezTo>
                    <a:pt x="1044682" y="620278"/>
                    <a:pt x="1037451" y="615406"/>
                    <a:pt x="1029525" y="612738"/>
                  </a:cubicBezTo>
                  <a:cubicBezTo>
                    <a:pt x="1031690" y="610148"/>
                    <a:pt x="1033894" y="607557"/>
                    <a:pt x="1036214" y="605005"/>
                  </a:cubicBezTo>
                  <a:cubicBezTo>
                    <a:pt x="1038921" y="601989"/>
                    <a:pt x="1042671" y="598200"/>
                    <a:pt x="1043329" y="594063"/>
                  </a:cubicBezTo>
                  <a:cubicBezTo>
                    <a:pt x="1043870" y="590660"/>
                    <a:pt x="1046654" y="588263"/>
                    <a:pt x="1047698" y="585092"/>
                  </a:cubicBezTo>
                  <a:cubicBezTo>
                    <a:pt x="1048046" y="584010"/>
                    <a:pt x="1047930" y="583043"/>
                    <a:pt x="1047543" y="582192"/>
                  </a:cubicBezTo>
                  <a:cubicBezTo>
                    <a:pt x="1042014" y="581612"/>
                    <a:pt x="1036485" y="580762"/>
                    <a:pt x="1031188" y="579176"/>
                  </a:cubicBezTo>
                  <a:cubicBezTo>
                    <a:pt x="1027360" y="578055"/>
                    <a:pt x="1023570" y="576586"/>
                    <a:pt x="1020090" y="574652"/>
                  </a:cubicBezTo>
                  <a:cubicBezTo>
                    <a:pt x="1018080" y="574343"/>
                    <a:pt x="1016147" y="573840"/>
                    <a:pt x="1014252" y="573183"/>
                  </a:cubicBezTo>
                  <a:cubicBezTo>
                    <a:pt x="1013981" y="573106"/>
                    <a:pt x="1013749" y="572951"/>
                    <a:pt x="1013479" y="572874"/>
                  </a:cubicBezTo>
                  <a:cubicBezTo>
                    <a:pt x="1022913" y="571520"/>
                    <a:pt x="1031884" y="567461"/>
                    <a:pt x="1041047" y="563053"/>
                  </a:cubicBezTo>
                  <a:cubicBezTo>
                    <a:pt x="1047505" y="559959"/>
                    <a:pt x="1052260" y="553541"/>
                    <a:pt x="1057055" y="548476"/>
                  </a:cubicBezTo>
                  <a:cubicBezTo>
                    <a:pt x="1063126" y="542018"/>
                    <a:pt x="1070781" y="537301"/>
                    <a:pt x="1076813" y="530728"/>
                  </a:cubicBezTo>
                  <a:cubicBezTo>
                    <a:pt x="1082265" y="524774"/>
                    <a:pt x="1086596" y="517930"/>
                    <a:pt x="1092048" y="511975"/>
                  </a:cubicBezTo>
                  <a:cubicBezTo>
                    <a:pt x="1095875" y="507761"/>
                    <a:pt x="1099858" y="500607"/>
                    <a:pt x="1101289" y="495040"/>
                  </a:cubicBezTo>
                  <a:cubicBezTo>
                    <a:pt x="1103029" y="488196"/>
                    <a:pt x="1097229" y="484252"/>
                    <a:pt x="1091661" y="482164"/>
                  </a:cubicBezTo>
                  <a:cubicBezTo>
                    <a:pt x="1082922" y="478877"/>
                    <a:pt x="1074803" y="474005"/>
                    <a:pt x="1066489" y="469868"/>
                  </a:cubicBezTo>
                  <a:cubicBezTo>
                    <a:pt x="1060458" y="466852"/>
                    <a:pt x="1054387" y="463914"/>
                    <a:pt x="1048278" y="461052"/>
                  </a:cubicBezTo>
                  <a:cubicBezTo>
                    <a:pt x="1052918" y="461130"/>
                    <a:pt x="1057596" y="460859"/>
                    <a:pt x="1062236" y="460008"/>
                  </a:cubicBezTo>
                  <a:cubicBezTo>
                    <a:pt x="1071052" y="458423"/>
                    <a:pt x="1078012" y="453319"/>
                    <a:pt x="1085358" y="448641"/>
                  </a:cubicBezTo>
                  <a:cubicBezTo>
                    <a:pt x="1093788" y="443227"/>
                    <a:pt x="1100902" y="438162"/>
                    <a:pt x="1107901" y="430893"/>
                  </a:cubicBezTo>
                  <a:cubicBezTo>
                    <a:pt x="1115363" y="423160"/>
                    <a:pt x="1122632" y="415311"/>
                    <a:pt x="1129051" y="406688"/>
                  </a:cubicBezTo>
                  <a:cubicBezTo>
                    <a:pt x="1141424" y="390023"/>
                    <a:pt x="1151052" y="371928"/>
                    <a:pt x="1160757" y="353639"/>
                  </a:cubicBezTo>
                  <a:cubicBezTo>
                    <a:pt x="1165010" y="345596"/>
                    <a:pt x="1166441" y="335891"/>
                    <a:pt x="1168258" y="326998"/>
                  </a:cubicBezTo>
                  <a:cubicBezTo>
                    <a:pt x="1169109" y="322822"/>
                    <a:pt x="1168606" y="318607"/>
                    <a:pt x="1169225" y="314432"/>
                  </a:cubicBezTo>
                  <a:cubicBezTo>
                    <a:pt x="1169611" y="311609"/>
                    <a:pt x="1171003" y="309173"/>
                    <a:pt x="1171313" y="306466"/>
                  </a:cubicBezTo>
                  <a:lnTo>
                    <a:pt x="1171313" y="306389"/>
                  </a:lnTo>
                  <a:cubicBezTo>
                    <a:pt x="1171390" y="305770"/>
                    <a:pt x="1171429" y="305113"/>
                    <a:pt x="1171351" y="304456"/>
                  </a:cubicBezTo>
                  <a:close/>
                  <a:moveTo>
                    <a:pt x="1120544" y="313233"/>
                  </a:moveTo>
                  <a:cubicBezTo>
                    <a:pt x="1124140" y="313156"/>
                    <a:pt x="1127659" y="313156"/>
                    <a:pt x="1131293" y="313310"/>
                  </a:cubicBezTo>
                  <a:cubicBezTo>
                    <a:pt x="1135740" y="313542"/>
                    <a:pt x="1140148" y="313233"/>
                    <a:pt x="1144594" y="313194"/>
                  </a:cubicBezTo>
                  <a:cubicBezTo>
                    <a:pt x="1145870" y="313194"/>
                    <a:pt x="1147069" y="313272"/>
                    <a:pt x="1148306" y="313426"/>
                  </a:cubicBezTo>
                  <a:cubicBezTo>
                    <a:pt x="1147262" y="314200"/>
                    <a:pt x="1146296" y="314934"/>
                    <a:pt x="1145406" y="315630"/>
                  </a:cubicBezTo>
                  <a:cubicBezTo>
                    <a:pt x="1142043" y="318453"/>
                    <a:pt x="1139529" y="322242"/>
                    <a:pt x="1136165" y="325181"/>
                  </a:cubicBezTo>
                  <a:cubicBezTo>
                    <a:pt x="1128316" y="332063"/>
                    <a:pt x="1120428" y="338907"/>
                    <a:pt x="1112695" y="345905"/>
                  </a:cubicBezTo>
                  <a:cubicBezTo>
                    <a:pt x="1097113" y="359941"/>
                    <a:pt x="1076388" y="368641"/>
                    <a:pt x="1057635" y="377418"/>
                  </a:cubicBezTo>
                  <a:cubicBezTo>
                    <a:pt x="1048046" y="381903"/>
                    <a:pt x="1038457" y="386389"/>
                    <a:pt x="1028945" y="391067"/>
                  </a:cubicBezTo>
                  <a:cubicBezTo>
                    <a:pt x="1019356" y="395746"/>
                    <a:pt x="1011043" y="402242"/>
                    <a:pt x="1001686" y="407152"/>
                  </a:cubicBezTo>
                  <a:cubicBezTo>
                    <a:pt x="992715" y="411869"/>
                    <a:pt x="983667" y="416548"/>
                    <a:pt x="975083" y="421884"/>
                  </a:cubicBezTo>
                  <a:cubicBezTo>
                    <a:pt x="970637" y="424629"/>
                    <a:pt x="963870" y="428844"/>
                    <a:pt x="959230" y="433600"/>
                  </a:cubicBezTo>
                  <a:cubicBezTo>
                    <a:pt x="953778" y="432749"/>
                    <a:pt x="948327" y="431898"/>
                    <a:pt x="942875" y="431241"/>
                  </a:cubicBezTo>
                  <a:cubicBezTo>
                    <a:pt x="933943" y="430197"/>
                    <a:pt x="925862" y="432556"/>
                    <a:pt x="917046" y="432904"/>
                  </a:cubicBezTo>
                  <a:cubicBezTo>
                    <a:pt x="907766" y="433252"/>
                    <a:pt x="898409" y="435301"/>
                    <a:pt x="890096" y="439477"/>
                  </a:cubicBezTo>
                  <a:cubicBezTo>
                    <a:pt x="890019" y="438510"/>
                    <a:pt x="889903" y="437543"/>
                    <a:pt x="889787" y="436615"/>
                  </a:cubicBezTo>
                  <a:cubicBezTo>
                    <a:pt x="893189" y="434450"/>
                    <a:pt x="896282" y="431782"/>
                    <a:pt x="899260" y="428921"/>
                  </a:cubicBezTo>
                  <a:cubicBezTo>
                    <a:pt x="905833" y="424165"/>
                    <a:pt x="911130" y="416935"/>
                    <a:pt x="917703" y="412256"/>
                  </a:cubicBezTo>
                  <a:cubicBezTo>
                    <a:pt x="927331" y="405373"/>
                    <a:pt x="938505" y="401236"/>
                    <a:pt x="948791" y="395475"/>
                  </a:cubicBezTo>
                  <a:cubicBezTo>
                    <a:pt x="958534" y="390062"/>
                    <a:pt x="966306" y="382406"/>
                    <a:pt x="975393" y="376026"/>
                  </a:cubicBezTo>
                  <a:cubicBezTo>
                    <a:pt x="979491" y="373126"/>
                    <a:pt x="984479" y="372198"/>
                    <a:pt x="988964" y="370149"/>
                  </a:cubicBezTo>
                  <a:cubicBezTo>
                    <a:pt x="993798" y="367906"/>
                    <a:pt x="998206" y="365084"/>
                    <a:pt x="1002884" y="362609"/>
                  </a:cubicBezTo>
                  <a:cubicBezTo>
                    <a:pt x="1023725" y="351589"/>
                    <a:pt x="1045146" y="340144"/>
                    <a:pt x="1067147" y="331599"/>
                  </a:cubicBezTo>
                  <a:cubicBezTo>
                    <a:pt x="1077857" y="327423"/>
                    <a:pt x="1088452" y="322783"/>
                    <a:pt x="1099278" y="318994"/>
                  </a:cubicBezTo>
                  <a:cubicBezTo>
                    <a:pt x="1105735" y="316751"/>
                    <a:pt x="1113894" y="316017"/>
                    <a:pt x="1120544" y="313272"/>
                  </a:cubicBezTo>
                  <a:close/>
                  <a:moveTo>
                    <a:pt x="551924" y="674681"/>
                  </a:moveTo>
                  <a:cubicBezTo>
                    <a:pt x="551808" y="676653"/>
                    <a:pt x="551770" y="678663"/>
                    <a:pt x="551924" y="680713"/>
                  </a:cubicBezTo>
                  <a:cubicBezTo>
                    <a:pt x="552079" y="683613"/>
                    <a:pt x="552814" y="686435"/>
                    <a:pt x="553780" y="689219"/>
                  </a:cubicBezTo>
                  <a:cubicBezTo>
                    <a:pt x="552272" y="688214"/>
                    <a:pt x="549952" y="687286"/>
                    <a:pt x="547864" y="686629"/>
                  </a:cubicBezTo>
                  <a:cubicBezTo>
                    <a:pt x="546859" y="686010"/>
                    <a:pt x="545931" y="685391"/>
                    <a:pt x="545042" y="684541"/>
                  </a:cubicBezTo>
                  <a:cubicBezTo>
                    <a:pt x="544887" y="683690"/>
                    <a:pt x="544307" y="682917"/>
                    <a:pt x="543341" y="682685"/>
                  </a:cubicBezTo>
                  <a:cubicBezTo>
                    <a:pt x="532746" y="680249"/>
                    <a:pt x="532166" y="665362"/>
                    <a:pt x="532398" y="656817"/>
                  </a:cubicBezTo>
                  <a:cubicBezTo>
                    <a:pt x="532746" y="644754"/>
                    <a:pt x="536883" y="632844"/>
                    <a:pt x="539513" y="621167"/>
                  </a:cubicBezTo>
                  <a:cubicBezTo>
                    <a:pt x="544037" y="601023"/>
                    <a:pt x="549488" y="581187"/>
                    <a:pt x="560160" y="563323"/>
                  </a:cubicBezTo>
                  <a:cubicBezTo>
                    <a:pt x="570523" y="545924"/>
                    <a:pt x="584520" y="531579"/>
                    <a:pt x="600605" y="519476"/>
                  </a:cubicBezTo>
                  <a:cubicBezTo>
                    <a:pt x="605631" y="515687"/>
                    <a:pt x="610349" y="511472"/>
                    <a:pt x="615104" y="507374"/>
                  </a:cubicBezTo>
                  <a:cubicBezTo>
                    <a:pt x="610387" y="513522"/>
                    <a:pt x="605322" y="519244"/>
                    <a:pt x="600914" y="525740"/>
                  </a:cubicBezTo>
                  <a:cubicBezTo>
                    <a:pt x="590629" y="540975"/>
                    <a:pt x="582509" y="557330"/>
                    <a:pt x="575279" y="574227"/>
                  </a:cubicBezTo>
                  <a:cubicBezTo>
                    <a:pt x="568473" y="590119"/>
                    <a:pt x="562055" y="607170"/>
                    <a:pt x="558962" y="624145"/>
                  </a:cubicBezTo>
                  <a:cubicBezTo>
                    <a:pt x="556023" y="640230"/>
                    <a:pt x="551963" y="656315"/>
                    <a:pt x="551306" y="672748"/>
                  </a:cubicBezTo>
                  <a:cubicBezTo>
                    <a:pt x="551306" y="673405"/>
                    <a:pt x="551538" y="674101"/>
                    <a:pt x="552002" y="674681"/>
                  </a:cubicBezTo>
                  <a:close/>
                  <a:moveTo>
                    <a:pt x="522964" y="667528"/>
                  </a:moveTo>
                  <a:cubicBezTo>
                    <a:pt x="523776" y="673676"/>
                    <a:pt x="526521" y="680481"/>
                    <a:pt x="531122" y="684425"/>
                  </a:cubicBezTo>
                  <a:cubicBezTo>
                    <a:pt x="526366" y="684231"/>
                    <a:pt x="521610" y="683419"/>
                    <a:pt x="516854" y="683458"/>
                  </a:cubicBezTo>
                  <a:cubicBezTo>
                    <a:pt x="519290" y="675261"/>
                    <a:pt x="516081" y="662617"/>
                    <a:pt x="514573" y="655773"/>
                  </a:cubicBezTo>
                  <a:cubicBezTo>
                    <a:pt x="514187" y="653917"/>
                    <a:pt x="513800" y="652061"/>
                    <a:pt x="513491" y="650205"/>
                  </a:cubicBezTo>
                  <a:cubicBezTo>
                    <a:pt x="514689" y="642356"/>
                    <a:pt x="516506" y="634391"/>
                    <a:pt x="519213" y="627006"/>
                  </a:cubicBezTo>
                  <a:cubicBezTo>
                    <a:pt x="521224" y="621515"/>
                    <a:pt x="523544" y="615793"/>
                    <a:pt x="525941" y="610457"/>
                  </a:cubicBezTo>
                  <a:cubicBezTo>
                    <a:pt x="526792" y="608524"/>
                    <a:pt x="530620" y="598857"/>
                    <a:pt x="533171" y="598432"/>
                  </a:cubicBezTo>
                  <a:cubicBezTo>
                    <a:pt x="533442" y="598432"/>
                    <a:pt x="533674" y="598316"/>
                    <a:pt x="533867" y="598200"/>
                  </a:cubicBezTo>
                  <a:cubicBezTo>
                    <a:pt x="532476" y="604154"/>
                    <a:pt x="531354" y="610186"/>
                    <a:pt x="529808" y="616141"/>
                  </a:cubicBezTo>
                  <a:cubicBezTo>
                    <a:pt x="525554" y="632612"/>
                    <a:pt x="520721" y="650399"/>
                    <a:pt x="522964" y="667528"/>
                  </a:cubicBezTo>
                  <a:close/>
                  <a:moveTo>
                    <a:pt x="272100" y="417205"/>
                  </a:moveTo>
                  <a:cubicBezTo>
                    <a:pt x="271520" y="414692"/>
                    <a:pt x="271636" y="411869"/>
                    <a:pt x="271674" y="409279"/>
                  </a:cubicBezTo>
                  <a:cubicBezTo>
                    <a:pt x="271674" y="404639"/>
                    <a:pt x="272100" y="400038"/>
                    <a:pt x="272100" y="395359"/>
                  </a:cubicBezTo>
                  <a:cubicBezTo>
                    <a:pt x="272138" y="380279"/>
                    <a:pt x="273221" y="364968"/>
                    <a:pt x="275077" y="350004"/>
                  </a:cubicBezTo>
                  <a:cubicBezTo>
                    <a:pt x="276778" y="336355"/>
                    <a:pt x="277938" y="322397"/>
                    <a:pt x="279021" y="308670"/>
                  </a:cubicBezTo>
                  <a:cubicBezTo>
                    <a:pt x="280181" y="293900"/>
                    <a:pt x="280993" y="279168"/>
                    <a:pt x="280645" y="264359"/>
                  </a:cubicBezTo>
                  <a:cubicBezTo>
                    <a:pt x="280336" y="250556"/>
                    <a:pt x="281148" y="236907"/>
                    <a:pt x="281148" y="223142"/>
                  </a:cubicBezTo>
                  <a:cubicBezTo>
                    <a:pt x="281148" y="209028"/>
                    <a:pt x="281534" y="194799"/>
                    <a:pt x="279021" y="180880"/>
                  </a:cubicBezTo>
                  <a:cubicBezTo>
                    <a:pt x="277822" y="174268"/>
                    <a:pt x="278248" y="167424"/>
                    <a:pt x="277010" y="160774"/>
                  </a:cubicBezTo>
                  <a:cubicBezTo>
                    <a:pt x="275812" y="154278"/>
                    <a:pt x="274458" y="147666"/>
                    <a:pt x="272950" y="141247"/>
                  </a:cubicBezTo>
                  <a:cubicBezTo>
                    <a:pt x="272796" y="140513"/>
                    <a:pt x="272564" y="139546"/>
                    <a:pt x="272254" y="138541"/>
                  </a:cubicBezTo>
                  <a:cubicBezTo>
                    <a:pt x="276276" y="143335"/>
                    <a:pt x="280181" y="148169"/>
                    <a:pt x="284163" y="153040"/>
                  </a:cubicBezTo>
                  <a:cubicBezTo>
                    <a:pt x="286135" y="155476"/>
                    <a:pt x="288262" y="157835"/>
                    <a:pt x="290389" y="160155"/>
                  </a:cubicBezTo>
                  <a:cubicBezTo>
                    <a:pt x="291935" y="166457"/>
                    <a:pt x="295067" y="172799"/>
                    <a:pt x="296691" y="178753"/>
                  </a:cubicBezTo>
                  <a:cubicBezTo>
                    <a:pt x="299823" y="190392"/>
                    <a:pt x="302259" y="202223"/>
                    <a:pt x="304811" y="213978"/>
                  </a:cubicBezTo>
                  <a:cubicBezTo>
                    <a:pt x="310224" y="239033"/>
                    <a:pt x="314864" y="262929"/>
                    <a:pt x="311771" y="288680"/>
                  </a:cubicBezTo>
                  <a:cubicBezTo>
                    <a:pt x="308832" y="312924"/>
                    <a:pt x="304734" y="336703"/>
                    <a:pt x="299939" y="360676"/>
                  </a:cubicBezTo>
                  <a:cubicBezTo>
                    <a:pt x="295918" y="380821"/>
                    <a:pt x="292090" y="401507"/>
                    <a:pt x="290311" y="422038"/>
                  </a:cubicBezTo>
                  <a:cubicBezTo>
                    <a:pt x="289229" y="422038"/>
                    <a:pt x="288146" y="422038"/>
                    <a:pt x="287063" y="422077"/>
                  </a:cubicBezTo>
                  <a:cubicBezTo>
                    <a:pt x="283506" y="422116"/>
                    <a:pt x="279794" y="422309"/>
                    <a:pt x="276082" y="422696"/>
                  </a:cubicBezTo>
                  <a:cubicBezTo>
                    <a:pt x="275502" y="421922"/>
                    <a:pt x="274613" y="421420"/>
                    <a:pt x="273337" y="421420"/>
                  </a:cubicBezTo>
                  <a:cubicBezTo>
                    <a:pt x="273066" y="421420"/>
                    <a:pt x="272873" y="421497"/>
                    <a:pt x="272680" y="421497"/>
                  </a:cubicBezTo>
                  <a:cubicBezTo>
                    <a:pt x="272525" y="421420"/>
                    <a:pt x="272332" y="421381"/>
                    <a:pt x="272177" y="421342"/>
                  </a:cubicBezTo>
                  <a:cubicBezTo>
                    <a:pt x="272332" y="421226"/>
                    <a:pt x="272680" y="421072"/>
                    <a:pt x="273298" y="420840"/>
                  </a:cubicBezTo>
                  <a:cubicBezTo>
                    <a:pt x="272757" y="419680"/>
                    <a:pt x="272370" y="418481"/>
                    <a:pt x="272138" y="417205"/>
                  </a:cubicBezTo>
                  <a:close/>
                  <a:moveTo>
                    <a:pt x="318769" y="286824"/>
                  </a:moveTo>
                  <a:cubicBezTo>
                    <a:pt x="321205" y="262851"/>
                    <a:pt x="317223" y="240696"/>
                    <a:pt x="311964" y="217458"/>
                  </a:cubicBezTo>
                  <a:cubicBezTo>
                    <a:pt x="309296" y="205587"/>
                    <a:pt x="306280" y="193833"/>
                    <a:pt x="303187" y="182040"/>
                  </a:cubicBezTo>
                  <a:cubicBezTo>
                    <a:pt x="302104" y="177941"/>
                    <a:pt x="300944" y="173804"/>
                    <a:pt x="299320" y="169860"/>
                  </a:cubicBezTo>
                  <a:cubicBezTo>
                    <a:pt x="300403" y="171020"/>
                    <a:pt x="301447" y="172219"/>
                    <a:pt x="302452" y="173456"/>
                  </a:cubicBezTo>
                  <a:cubicBezTo>
                    <a:pt x="308794" y="180957"/>
                    <a:pt x="315173" y="188613"/>
                    <a:pt x="322056" y="195650"/>
                  </a:cubicBezTo>
                  <a:cubicBezTo>
                    <a:pt x="324067" y="197699"/>
                    <a:pt x="325961" y="199826"/>
                    <a:pt x="327856" y="201953"/>
                  </a:cubicBezTo>
                  <a:cubicBezTo>
                    <a:pt x="329170" y="206013"/>
                    <a:pt x="330717" y="210072"/>
                    <a:pt x="331568" y="214132"/>
                  </a:cubicBezTo>
                  <a:cubicBezTo>
                    <a:pt x="333656" y="224263"/>
                    <a:pt x="334468" y="234587"/>
                    <a:pt x="337020" y="244601"/>
                  </a:cubicBezTo>
                  <a:cubicBezTo>
                    <a:pt x="338334" y="249744"/>
                    <a:pt x="337716" y="255659"/>
                    <a:pt x="338334" y="260918"/>
                  </a:cubicBezTo>
                  <a:cubicBezTo>
                    <a:pt x="338876" y="265481"/>
                    <a:pt x="340152" y="269889"/>
                    <a:pt x="341080" y="274335"/>
                  </a:cubicBezTo>
                  <a:cubicBezTo>
                    <a:pt x="343709" y="287017"/>
                    <a:pt x="343129" y="299816"/>
                    <a:pt x="341621" y="312576"/>
                  </a:cubicBezTo>
                  <a:cubicBezTo>
                    <a:pt x="340345" y="323325"/>
                    <a:pt x="338373" y="333958"/>
                    <a:pt x="336440" y="344629"/>
                  </a:cubicBezTo>
                  <a:cubicBezTo>
                    <a:pt x="334429" y="355727"/>
                    <a:pt x="334584" y="367365"/>
                    <a:pt x="332882" y="378539"/>
                  </a:cubicBezTo>
                  <a:cubicBezTo>
                    <a:pt x="331374" y="388554"/>
                    <a:pt x="329364" y="398375"/>
                    <a:pt x="329093" y="408505"/>
                  </a:cubicBezTo>
                  <a:cubicBezTo>
                    <a:pt x="328938" y="413339"/>
                    <a:pt x="329248" y="418172"/>
                    <a:pt x="329325" y="423005"/>
                  </a:cubicBezTo>
                  <a:cubicBezTo>
                    <a:pt x="329325" y="424436"/>
                    <a:pt x="329596" y="425673"/>
                    <a:pt x="329905" y="426872"/>
                  </a:cubicBezTo>
                  <a:cubicBezTo>
                    <a:pt x="325575" y="426214"/>
                    <a:pt x="321244" y="425480"/>
                    <a:pt x="316991" y="424397"/>
                  </a:cubicBezTo>
                  <a:cubicBezTo>
                    <a:pt x="310650" y="422773"/>
                    <a:pt x="304038" y="422232"/>
                    <a:pt x="297465" y="422077"/>
                  </a:cubicBezTo>
                  <a:cubicBezTo>
                    <a:pt x="301370" y="376606"/>
                    <a:pt x="314207" y="332256"/>
                    <a:pt x="318808" y="286863"/>
                  </a:cubicBezTo>
                  <a:close/>
                  <a:moveTo>
                    <a:pt x="326387" y="437621"/>
                  </a:moveTo>
                  <a:cubicBezTo>
                    <a:pt x="336169" y="439090"/>
                    <a:pt x="345913" y="440521"/>
                    <a:pt x="355386" y="443382"/>
                  </a:cubicBezTo>
                  <a:cubicBezTo>
                    <a:pt x="365207" y="446398"/>
                    <a:pt x="374912" y="451154"/>
                    <a:pt x="384076" y="455716"/>
                  </a:cubicBezTo>
                  <a:cubicBezTo>
                    <a:pt x="394284" y="460820"/>
                    <a:pt x="404298" y="466388"/>
                    <a:pt x="412843" y="474005"/>
                  </a:cubicBezTo>
                  <a:cubicBezTo>
                    <a:pt x="420538" y="480888"/>
                    <a:pt x="427034" y="488969"/>
                    <a:pt x="433800" y="496741"/>
                  </a:cubicBezTo>
                  <a:cubicBezTo>
                    <a:pt x="440064" y="503855"/>
                    <a:pt x="444124" y="512555"/>
                    <a:pt x="448725" y="520791"/>
                  </a:cubicBezTo>
                  <a:cubicBezTo>
                    <a:pt x="453327" y="529065"/>
                    <a:pt x="457928" y="536644"/>
                    <a:pt x="463805" y="544222"/>
                  </a:cubicBezTo>
                  <a:cubicBezTo>
                    <a:pt x="467014" y="548398"/>
                    <a:pt x="469141" y="553502"/>
                    <a:pt x="471577" y="558142"/>
                  </a:cubicBezTo>
                  <a:cubicBezTo>
                    <a:pt x="474245" y="563246"/>
                    <a:pt x="477531" y="567847"/>
                    <a:pt x="479735" y="573222"/>
                  </a:cubicBezTo>
                  <a:cubicBezTo>
                    <a:pt x="486927" y="590931"/>
                    <a:pt x="496594" y="608446"/>
                    <a:pt x="498759" y="627663"/>
                  </a:cubicBezTo>
                  <a:cubicBezTo>
                    <a:pt x="499842" y="637291"/>
                    <a:pt x="500847" y="646958"/>
                    <a:pt x="502780" y="656469"/>
                  </a:cubicBezTo>
                  <a:cubicBezTo>
                    <a:pt x="503824" y="661612"/>
                    <a:pt x="504945" y="666522"/>
                    <a:pt x="505255" y="671781"/>
                  </a:cubicBezTo>
                  <a:cubicBezTo>
                    <a:pt x="505409" y="674062"/>
                    <a:pt x="505409" y="676344"/>
                    <a:pt x="505487" y="678625"/>
                  </a:cubicBezTo>
                  <a:cubicBezTo>
                    <a:pt x="505487" y="678702"/>
                    <a:pt x="505487" y="678818"/>
                    <a:pt x="505487" y="678895"/>
                  </a:cubicBezTo>
                  <a:cubicBezTo>
                    <a:pt x="502123" y="681679"/>
                    <a:pt x="498488" y="682801"/>
                    <a:pt x="494776" y="684618"/>
                  </a:cubicBezTo>
                  <a:cubicBezTo>
                    <a:pt x="493810" y="672864"/>
                    <a:pt x="491180" y="661534"/>
                    <a:pt x="488319" y="649896"/>
                  </a:cubicBezTo>
                  <a:cubicBezTo>
                    <a:pt x="486695" y="643246"/>
                    <a:pt x="484298" y="637407"/>
                    <a:pt x="480934" y="631452"/>
                  </a:cubicBezTo>
                  <a:cubicBezTo>
                    <a:pt x="477106" y="624686"/>
                    <a:pt x="474515" y="617301"/>
                    <a:pt x="470881" y="610457"/>
                  </a:cubicBezTo>
                  <a:cubicBezTo>
                    <a:pt x="456652" y="583352"/>
                    <a:pt x="441069" y="557098"/>
                    <a:pt x="423902" y="531733"/>
                  </a:cubicBezTo>
                  <a:cubicBezTo>
                    <a:pt x="407817" y="507877"/>
                    <a:pt x="387324" y="487268"/>
                    <a:pt x="364704" y="469675"/>
                  </a:cubicBezTo>
                  <a:cubicBezTo>
                    <a:pt x="359214" y="465383"/>
                    <a:pt x="353762" y="461130"/>
                    <a:pt x="348542" y="456528"/>
                  </a:cubicBezTo>
                  <a:cubicBezTo>
                    <a:pt x="343709" y="452314"/>
                    <a:pt x="337406" y="449801"/>
                    <a:pt x="331916" y="446630"/>
                  </a:cubicBezTo>
                  <a:cubicBezTo>
                    <a:pt x="325845" y="443073"/>
                    <a:pt x="320316" y="438897"/>
                    <a:pt x="314052" y="435649"/>
                  </a:cubicBezTo>
                  <a:cubicBezTo>
                    <a:pt x="313665" y="435456"/>
                    <a:pt x="313086" y="435223"/>
                    <a:pt x="312428" y="434992"/>
                  </a:cubicBezTo>
                  <a:cubicBezTo>
                    <a:pt x="317068" y="435919"/>
                    <a:pt x="321669" y="436925"/>
                    <a:pt x="326425" y="437621"/>
                  </a:cubicBezTo>
                  <a:close/>
                  <a:moveTo>
                    <a:pt x="398730" y="330748"/>
                  </a:moveTo>
                  <a:cubicBezTo>
                    <a:pt x="398730" y="330014"/>
                    <a:pt x="398730" y="329279"/>
                    <a:pt x="398885" y="328583"/>
                  </a:cubicBezTo>
                  <a:cubicBezTo>
                    <a:pt x="399426" y="326147"/>
                    <a:pt x="400432" y="323750"/>
                    <a:pt x="401244" y="321391"/>
                  </a:cubicBezTo>
                  <a:cubicBezTo>
                    <a:pt x="403293" y="315553"/>
                    <a:pt x="406696" y="309792"/>
                    <a:pt x="409479" y="304224"/>
                  </a:cubicBezTo>
                  <a:cubicBezTo>
                    <a:pt x="415241" y="292624"/>
                    <a:pt x="422742" y="281759"/>
                    <a:pt x="429470" y="270700"/>
                  </a:cubicBezTo>
                  <a:cubicBezTo>
                    <a:pt x="442616" y="248970"/>
                    <a:pt x="462645" y="230333"/>
                    <a:pt x="481437" y="213552"/>
                  </a:cubicBezTo>
                  <a:cubicBezTo>
                    <a:pt x="501233" y="195843"/>
                    <a:pt x="522422" y="179836"/>
                    <a:pt x="543805" y="164099"/>
                  </a:cubicBezTo>
                  <a:cubicBezTo>
                    <a:pt x="546125" y="162398"/>
                    <a:pt x="548406" y="160580"/>
                    <a:pt x="550648" y="158763"/>
                  </a:cubicBezTo>
                  <a:cubicBezTo>
                    <a:pt x="546705" y="167269"/>
                    <a:pt x="541021" y="175428"/>
                    <a:pt x="535762" y="182504"/>
                  </a:cubicBezTo>
                  <a:cubicBezTo>
                    <a:pt x="534061" y="184824"/>
                    <a:pt x="532978" y="187994"/>
                    <a:pt x="531354" y="190469"/>
                  </a:cubicBezTo>
                  <a:cubicBezTo>
                    <a:pt x="529421" y="193369"/>
                    <a:pt x="527140" y="196037"/>
                    <a:pt x="524974" y="198782"/>
                  </a:cubicBezTo>
                  <a:cubicBezTo>
                    <a:pt x="520296" y="204775"/>
                    <a:pt x="516120" y="211155"/>
                    <a:pt x="511441" y="217148"/>
                  </a:cubicBezTo>
                  <a:cubicBezTo>
                    <a:pt x="494080" y="239304"/>
                    <a:pt x="475134" y="259797"/>
                    <a:pt x="459436" y="283267"/>
                  </a:cubicBezTo>
                  <a:cubicBezTo>
                    <a:pt x="451935" y="294480"/>
                    <a:pt x="441688" y="303257"/>
                    <a:pt x="434496" y="314780"/>
                  </a:cubicBezTo>
                  <a:cubicBezTo>
                    <a:pt x="426918" y="326959"/>
                    <a:pt x="421350" y="340183"/>
                    <a:pt x="416594" y="353677"/>
                  </a:cubicBezTo>
                  <a:cubicBezTo>
                    <a:pt x="412998" y="363885"/>
                    <a:pt x="410098" y="374634"/>
                    <a:pt x="407894" y="385577"/>
                  </a:cubicBezTo>
                  <a:cubicBezTo>
                    <a:pt x="407159" y="377457"/>
                    <a:pt x="406425" y="369337"/>
                    <a:pt x="406077" y="361178"/>
                  </a:cubicBezTo>
                  <a:cubicBezTo>
                    <a:pt x="405806" y="354605"/>
                    <a:pt x="403718" y="347607"/>
                    <a:pt x="401592" y="341227"/>
                  </a:cubicBezTo>
                  <a:cubicBezTo>
                    <a:pt x="399736" y="339023"/>
                    <a:pt x="398576" y="336316"/>
                    <a:pt x="398382" y="333068"/>
                  </a:cubicBezTo>
                  <a:cubicBezTo>
                    <a:pt x="398344" y="332334"/>
                    <a:pt x="398537" y="331676"/>
                    <a:pt x="398846" y="331135"/>
                  </a:cubicBezTo>
                  <a:cubicBezTo>
                    <a:pt x="398846" y="331019"/>
                    <a:pt x="398769" y="330864"/>
                    <a:pt x="398769" y="330748"/>
                  </a:cubicBezTo>
                  <a:close/>
                  <a:moveTo>
                    <a:pt x="888163" y="421652"/>
                  </a:moveTo>
                  <a:cubicBezTo>
                    <a:pt x="888163" y="421652"/>
                    <a:pt x="888085" y="421729"/>
                    <a:pt x="888085" y="421768"/>
                  </a:cubicBezTo>
                  <a:cubicBezTo>
                    <a:pt x="887273" y="414267"/>
                    <a:pt x="884605" y="407152"/>
                    <a:pt x="879385" y="401468"/>
                  </a:cubicBezTo>
                  <a:cubicBezTo>
                    <a:pt x="875326" y="397060"/>
                    <a:pt x="869796" y="396712"/>
                    <a:pt x="864460" y="397795"/>
                  </a:cubicBezTo>
                  <a:cubicBezTo>
                    <a:pt x="868172" y="394083"/>
                    <a:pt x="871459" y="390139"/>
                    <a:pt x="874166" y="387123"/>
                  </a:cubicBezTo>
                  <a:cubicBezTo>
                    <a:pt x="879695" y="380937"/>
                    <a:pt x="886113" y="375523"/>
                    <a:pt x="891024" y="368796"/>
                  </a:cubicBezTo>
                  <a:cubicBezTo>
                    <a:pt x="897210" y="360328"/>
                    <a:pt x="902894" y="351396"/>
                    <a:pt x="908501" y="342542"/>
                  </a:cubicBezTo>
                  <a:cubicBezTo>
                    <a:pt x="919134" y="325722"/>
                    <a:pt x="930038" y="309134"/>
                    <a:pt x="937926" y="290807"/>
                  </a:cubicBezTo>
                  <a:cubicBezTo>
                    <a:pt x="940168" y="285587"/>
                    <a:pt x="942179" y="280483"/>
                    <a:pt x="943803" y="275186"/>
                  </a:cubicBezTo>
                  <a:cubicBezTo>
                    <a:pt x="944151" y="282726"/>
                    <a:pt x="944228" y="290304"/>
                    <a:pt x="943184" y="297728"/>
                  </a:cubicBezTo>
                  <a:cubicBezTo>
                    <a:pt x="941483" y="309714"/>
                    <a:pt x="940748" y="321275"/>
                    <a:pt x="937694" y="333068"/>
                  </a:cubicBezTo>
                  <a:cubicBezTo>
                    <a:pt x="935915" y="339874"/>
                    <a:pt x="933518" y="346408"/>
                    <a:pt x="931004" y="352865"/>
                  </a:cubicBezTo>
                  <a:cubicBezTo>
                    <a:pt x="928762" y="357583"/>
                    <a:pt x="926326" y="362261"/>
                    <a:pt x="923890" y="366862"/>
                  </a:cubicBezTo>
                  <a:cubicBezTo>
                    <a:pt x="919559" y="375059"/>
                    <a:pt x="914223" y="383141"/>
                    <a:pt x="910937" y="391918"/>
                  </a:cubicBezTo>
                  <a:cubicBezTo>
                    <a:pt x="908423" y="395862"/>
                    <a:pt x="905872" y="399690"/>
                    <a:pt x="902933" y="403363"/>
                  </a:cubicBezTo>
                  <a:cubicBezTo>
                    <a:pt x="898061" y="409511"/>
                    <a:pt x="892880" y="415388"/>
                    <a:pt x="888163" y="421652"/>
                  </a:cubicBezTo>
                  <a:close/>
                  <a:moveTo>
                    <a:pt x="888897" y="448525"/>
                  </a:moveTo>
                  <a:cubicBezTo>
                    <a:pt x="896089" y="445199"/>
                    <a:pt x="903745" y="443189"/>
                    <a:pt x="911671" y="442415"/>
                  </a:cubicBezTo>
                  <a:cubicBezTo>
                    <a:pt x="904093" y="446398"/>
                    <a:pt x="897172" y="452004"/>
                    <a:pt x="891217" y="457727"/>
                  </a:cubicBezTo>
                  <a:cubicBezTo>
                    <a:pt x="888511" y="460356"/>
                    <a:pt x="885843" y="462870"/>
                    <a:pt x="883291" y="465537"/>
                  </a:cubicBezTo>
                  <a:cubicBezTo>
                    <a:pt x="884683" y="461710"/>
                    <a:pt x="886036" y="457843"/>
                    <a:pt x="887235" y="453938"/>
                  </a:cubicBezTo>
                  <a:cubicBezTo>
                    <a:pt x="887737" y="452275"/>
                    <a:pt x="888356" y="450419"/>
                    <a:pt x="888897" y="448525"/>
                  </a:cubicBezTo>
                  <a:close/>
                  <a:moveTo>
                    <a:pt x="865002" y="410207"/>
                  </a:moveTo>
                  <a:cubicBezTo>
                    <a:pt x="865543" y="410052"/>
                    <a:pt x="865930" y="409704"/>
                    <a:pt x="866162" y="409279"/>
                  </a:cubicBezTo>
                  <a:cubicBezTo>
                    <a:pt x="868598" y="408815"/>
                    <a:pt x="870840" y="409163"/>
                    <a:pt x="872696" y="411676"/>
                  </a:cubicBezTo>
                  <a:cubicBezTo>
                    <a:pt x="875055" y="414924"/>
                    <a:pt x="875983" y="419409"/>
                    <a:pt x="876370" y="423237"/>
                  </a:cubicBezTo>
                  <a:cubicBezTo>
                    <a:pt x="876563" y="424977"/>
                    <a:pt x="876756" y="426678"/>
                    <a:pt x="877027" y="428380"/>
                  </a:cubicBezTo>
                  <a:cubicBezTo>
                    <a:pt x="875673" y="432092"/>
                    <a:pt x="874320" y="435765"/>
                    <a:pt x="872619" y="439283"/>
                  </a:cubicBezTo>
                  <a:cubicBezTo>
                    <a:pt x="868984" y="446939"/>
                    <a:pt x="865118" y="454518"/>
                    <a:pt x="861058" y="461980"/>
                  </a:cubicBezTo>
                  <a:cubicBezTo>
                    <a:pt x="856805" y="469791"/>
                    <a:pt x="850695" y="476519"/>
                    <a:pt x="844509" y="482898"/>
                  </a:cubicBezTo>
                  <a:cubicBezTo>
                    <a:pt x="841764" y="485721"/>
                    <a:pt x="838477" y="488389"/>
                    <a:pt x="834958" y="490129"/>
                  </a:cubicBezTo>
                  <a:cubicBezTo>
                    <a:pt x="833798" y="490709"/>
                    <a:pt x="832754" y="491250"/>
                    <a:pt x="831788" y="491946"/>
                  </a:cubicBezTo>
                  <a:cubicBezTo>
                    <a:pt x="825408" y="489858"/>
                    <a:pt x="818989" y="487770"/>
                    <a:pt x="812571" y="485837"/>
                  </a:cubicBezTo>
                  <a:cubicBezTo>
                    <a:pt x="803523" y="483169"/>
                    <a:pt x="793857" y="482976"/>
                    <a:pt x="784615" y="480540"/>
                  </a:cubicBezTo>
                  <a:cubicBezTo>
                    <a:pt x="784461" y="480501"/>
                    <a:pt x="784306" y="480463"/>
                    <a:pt x="784151" y="480424"/>
                  </a:cubicBezTo>
                  <a:cubicBezTo>
                    <a:pt x="787863" y="476480"/>
                    <a:pt x="791498" y="472459"/>
                    <a:pt x="795365" y="468708"/>
                  </a:cubicBezTo>
                  <a:cubicBezTo>
                    <a:pt x="802904" y="461439"/>
                    <a:pt x="811218" y="455214"/>
                    <a:pt x="819260" y="448602"/>
                  </a:cubicBezTo>
                  <a:cubicBezTo>
                    <a:pt x="826645" y="442570"/>
                    <a:pt x="833566" y="435958"/>
                    <a:pt x="840526" y="429462"/>
                  </a:cubicBezTo>
                  <a:cubicBezTo>
                    <a:pt x="844702" y="425596"/>
                    <a:pt x="848723" y="421729"/>
                    <a:pt x="853247" y="418249"/>
                  </a:cubicBezTo>
                  <a:cubicBezTo>
                    <a:pt x="856263" y="415929"/>
                    <a:pt x="861328" y="411367"/>
                    <a:pt x="864963" y="410168"/>
                  </a:cubicBezTo>
                  <a:close/>
                  <a:moveTo>
                    <a:pt x="878109" y="437427"/>
                  </a:moveTo>
                  <a:cubicBezTo>
                    <a:pt x="878419" y="445083"/>
                    <a:pt x="874978" y="453126"/>
                    <a:pt x="872464" y="460163"/>
                  </a:cubicBezTo>
                  <a:cubicBezTo>
                    <a:pt x="869642" y="468051"/>
                    <a:pt x="866355" y="475861"/>
                    <a:pt x="863494" y="483788"/>
                  </a:cubicBezTo>
                  <a:cubicBezTo>
                    <a:pt x="862334" y="487074"/>
                    <a:pt x="862102" y="490516"/>
                    <a:pt x="860826" y="493764"/>
                  </a:cubicBezTo>
                  <a:cubicBezTo>
                    <a:pt x="859937" y="496045"/>
                    <a:pt x="858815" y="498326"/>
                    <a:pt x="857965" y="500685"/>
                  </a:cubicBezTo>
                  <a:cubicBezTo>
                    <a:pt x="851894" y="498674"/>
                    <a:pt x="845823" y="496625"/>
                    <a:pt x="839753" y="494576"/>
                  </a:cubicBezTo>
                  <a:cubicBezTo>
                    <a:pt x="840294" y="494266"/>
                    <a:pt x="840874" y="493918"/>
                    <a:pt x="841377" y="493570"/>
                  </a:cubicBezTo>
                  <a:cubicBezTo>
                    <a:pt x="844818" y="491173"/>
                    <a:pt x="847447" y="488776"/>
                    <a:pt x="850347" y="485721"/>
                  </a:cubicBezTo>
                  <a:cubicBezTo>
                    <a:pt x="855683" y="480114"/>
                    <a:pt x="861328" y="473851"/>
                    <a:pt x="865040" y="467007"/>
                  </a:cubicBezTo>
                  <a:cubicBezTo>
                    <a:pt x="869100" y="459467"/>
                    <a:pt x="872542" y="451695"/>
                    <a:pt x="875867" y="443807"/>
                  </a:cubicBezTo>
                  <a:cubicBezTo>
                    <a:pt x="876756" y="441719"/>
                    <a:pt x="877452" y="439554"/>
                    <a:pt x="878071" y="437389"/>
                  </a:cubicBezTo>
                  <a:close/>
                  <a:moveTo>
                    <a:pt x="844315" y="417785"/>
                  </a:moveTo>
                  <a:cubicBezTo>
                    <a:pt x="835925" y="424281"/>
                    <a:pt x="828385" y="431898"/>
                    <a:pt x="820381" y="438819"/>
                  </a:cubicBezTo>
                  <a:cubicBezTo>
                    <a:pt x="811798" y="446205"/>
                    <a:pt x="802556" y="452778"/>
                    <a:pt x="794050" y="460279"/>
                  </a:cubicBezTo>
                  <a:cubicBezTo>
                    <a:pt x="787438" y="466117"/>
                    <a:pt x="781599" y="472729"/>
                    <a:pt x="775452" y="479032"/>
                  </a:cubicBezTo>
                  <a:cubicBezTo>
                    <a:pt x="768414" y="478529"/>
                    <a:pt x="761609" y="479457"/>
                    <a:pt x="754031" y="480347"/>
                  </a:cubicBezTo>
                  <a:cubicBezTo>
                    <a:pt x="748270" y="481042"/>
                    <a:pt x="742547" y="481352"/>
                    <a:pt x="736824" y="481932"/>
                  </a:cubicBezTo>
                  <a:cubicBezTo>
                    <a:pt x="738719" y="479728"/>
                    <a:pt x="740691" y="477563"/>
                    <a:pt x="742895" y="475475"/>
                  </a:cubicBezTo>
                  <a:cubicBezTo>
                    <a:pt x="750706" y="468012"/>
                    <a:pt x="759057" y="461130"/>
                    <a:pt x="767332" y="454208"/>
                  </a:cubicBezTo>
                  <a:cubicBezTo>
                    <a:pt x="775297" y="447597"/>
                    <a:pt x="783146" y="440753"/>
                    <a:pt x="791575" y="434760"/>
                  </a:cubicBezTo>
                  <a:cubicBezTo>
                    <a:pt x="796834" y="431009"/>
                    <a:pt x="801512" y="426369"/>
                    <a:pt x="806848" y="422812"/>
                  </a:cubicBezTo>
                  <a:cubicBezTo>
                    <a:pt x="810096" y="422038"/>
                    <a:pt x="813344" y="421304"/>
                    <a:pt x="816553" y="420646"/>
                  </a:cubicBezTo>
                  <a:cubicBezTo>
                    <a:pt x="825833" y="418791"/>
                    <a:pt x="835036" y="416780"/>
                    <a:pt x="844315" y="414924"/>
                  </a:cubicBezTo>
                  <a:cubicBezTo>
                    <a:pt x="846326" y="414499"/>
                    <a:pt x="848337" y="414073"/>
                    <a:pt x="850347" y="413648"/>
                  </a:cubicBezTo>
                  <a:cubicBezTo>
                    <a:pt x="848337" y="414963"/>
                    <a:pt x="846287" y="416277"/>
                    <a:pt x="844354" y="417747"/>
                  </a:cubicBezTo>
                  <a:close/>
                  <a:moveTo>
                    <a:pt x="794514" y="426176"/>
                  </a:moveTo>
                  <a:cubicBezTo>
                    <a:pt x="785427" y="432672"/>
                    <a:pt x="776612" y="439283"/>
                    <a:pt x="767873" y="446282"/>
                  </a:cubicBezTo>
                  <a:cubicBezTo>
                    <a:pt x="753683" y="457611"/>
                    <a:pt x="738758" y="468824"/>
                    <a:pt x="727583" y="483169"/>
                  </a:cubicBezTo>
                  <a:cubicBezTo>
                    <a:pt x="727119" y="483246"/>
                    <a:pt x="726655" y="483324"/>
                    <a:pt x="726191" y="483401"/>
                  </a:cubicBezTo>
                  <a:cubicBezTo>
                    <a:pt x="716022" y="485412"/>
                    <a:pt x="706085" y="489008"/>
                    <a:pt x="696380" y="492642"/>
                  </a:cubicBezTo>
                  <a:cubicBezTo>
                    <a:pt x="685786" y="496625"/>
                    <a:pt x="676119" y="502541"/>
                    <a:pt x="666878" y="509075"/>
                  </a:cubicBezTo>
                  <a:cubicBezTo>
                    <a:pt x="671982" y="502038"/>
                    <a:pt x="677859" y="495503"/>
                    <a:pt x="683736" y="489124"/>
                  </a:cubicBezTo>
                  <a:cubicBezTo>
                    <a:pt x="686095" y="486572"/>
                    <a:pt x="703224" y="470061"/>
                    <a:pt x="715829" y="459119"/>
                  </a:cubicBezTo>
                  <a:cubicBezTo>
                    <a:pt x="729671" y="452932"/>
                    <a:pt x="743050" y="445857"/>
                    <a:pt x="756815" y="439438"/>
                  </a:cubicBezTo>
                  <a:cubicBezTo>
                    <a:pt x="766133" y="435107"/>
                    <a:pt x="775568" y="431164"/>
                    <a:pt x="785466" y="428380"/>
                  </a:cubicBezTo>
                  <a:cubicBezTo>
                    <a:pt x="788637" y="427490"/>
                    <a:pt x="791846" y="426601"/>
                    <a:pt x="795055" y="425712"/>
                  </a:cubicBezTo>
                  <a:cubicBezTo>
                    <a:pt x="794901" y="425828"/>
                    <a:pt x="794707" y="425982"/>
                    <a:pt x="794514" y="426098"/>
                  </a:cubicBezTo>
                  <a:close/>
                  <a:moveTo>
                    <a:pt x="684858" y="479496"/>
                  </a:moveTo>
                  <a:cubicBezTo>
                    <a:pt x="675926" y="486881"/>
                    <a:pt x="668038" y="496431"/>
                    <a:pt x="661039" y="505634"/>
                  </a:cubicBezTo>
                  <a:cubicBezTo>
                    <a:pt x="657830" y="509849"/>
                    <a:pt x="655124" y="514527"/>
                    <a:pt x="652610" y="519167"/>
                  </a:cubicBezTo>
                  <a:cubicBezTo>
                    <a:pt x="652417" y="519515"/>
                    <a:pt x="652224" y="519902"/>
                    <a:pt x="652030" y="520288"/>
                  </a:cubicBezTo>
                  <a:cubicBezTo>
                    <a:pt x="649246" y="522454"/>
                    <a:pt x="646462" y="524619"/>
                    <a:pt x="643717" y="526745"/>
                  </a:cubicBezTo>
                  <a:cubicBezTo>
                    <a:pt x="635868" y="532816"/>
                    <a:pt x="627748" y="539312"/>
                    <a:pt x="620943" y="546542"/>
                  </a:cubicBezTo>
                  <a:cubicBezTo>
                    <a:pt x="613055" y="554972"/>
                    <a:pt x="606482" y="564599"/>
                    <a:pt x="599213" y="573570"/>
                  </a:cubicBezTo>
                  <a:cubicBezTo>
                    <a:pt x="592060" y="582386"/>
                    <a:pt x="585525" y="592555"/>
                    <a:pt x="580305" y="602646"/>
                  </a:cubicBezTo>
                  <a:cubicBezTo>
                    <a:pt x="577753" y="607518"/>
                    <a:pt x="574853" y="612004"/>
                    <a:pt x="571876" y="616643"/>
                  </a:cubicBezTo>
                  <a:cubicBezTo>
                    <a:pt x="568551" y="621786"/>
                    <a:pt x="568048" y="627779"/>
                    <a:pt x="565341" y="633192"/>
                  </a:cubicBezTo>
                  <a:cubicBezTo>
                    <a:pt x="564220" y="635435"/>
                    <a:pt x="563060" y="637716"/>
                    <a:pt x="561900" y="640036"/>
                  </a:cubicBezTo>
                  <a:cubicBezTo>
                    <a:pt x="562790" y="635164"/>
                    <a:pt x="563911" y="630370"/>
                    <a:pt x="565341" y="625730"/>
                  </a:cubicBezTo>
                  <a:cubicBezTo>
                    <a:pt x="566656" y="621554"/>
                    <a:pt x="566540" y="617069"/>
                    <a:pt x="567932" y="612893"/>
                  </a:cubicBezTo>
                  <a:cubicBezTo>
                    <a:pt x="569131" y="609258"/>
                    <a:pt x="570677" y="605778"/>
                    <a:pt x="571876" y="602144"/>
                  </a:cubicBezTo>
                  <a:cubicBezTo>
                    <a:pt x="574931" y="592941"/>
                    <a:pt x="578024" y="583739"/>
                    <a:pt x="581813" y="574768"/>
                  </a:cubicBezTo>
                  <a:cubicBezTo>
                    <a:pt x="588580" y="558683"/>
                    <a:pt x="596158" y="542985"/>
                    <a:pt x="605825" y="528408"/>
                  </a:cubicBezTo>
                  <a:cubicBezTo>
                    <a:pt x="610349" y="521564"/>
                    <a:pt x="615298" y="515146"/>
                    <a:pt x="619938" y="508418"/>
                  </a:cubicBezTo>
                  <a:cubicBezTo>
                    <a:pt x="621562" y="506059"/>
                    <a:pt x="625853" y="500762"/>
                    <a:pt x="628212" y="496586"/>
                  </a:cubicBezTo>
                  <a:cubicBezTo>
                    <a:pt x="634012" y="492178"/>
                    <a:pt x="639812" y="488312"/>
                    <a:pt x="646656" y="484793"/>
                  </a:cubicBezTo>
                  <a:cubicBezTo>
                    <a:pt x="664055" y="475900"/>
                    <a:pt x="682808" y="472072"/>
                    <a:pt x="701020" y="465228"/>
                  </a:cubicBezTo>
                  <a:cubicBezTo>
                    <a:pt x="701136" y="465189"/>
                    <a:pt x="701291" y="465112"/>
                    <a:pt x="701407" y="465073"/>
                  </a:cubicBezTo>
                  <a:cubicBezTo>
                    <a:pt x="695877" y="469868"/>
                    <a:pt x="690464" y="474740"/>
                    <a:pt x="684819" y="479457"/>
                  </a:cubicBezTo>
                  <a:close/>
                  <a:moveTo>
                    <a:pt x="574544" y="527094"/>
                  </a:moveTo>
                  <a:cubicBezTo>
                    <a:pt x="572263" y="529413"/>
                    <a:pt x="570020" y="531733"/>
                    <a:pt x="567855" y="534169"/>
                  </a:cubicBezTo>
                  <a:cubicBezTo>
                    <a:pt x="565728" y="536567"/>
                    <a:pt x="563679" y="539041"/>
                    <a:pt x="561668" y="541593"/>
                  </a:cubicBezTo>
                  <a:cubicBezTo>
                    <a:pt x="562828" y="537804"/>
                    <a:pt x="563834" y="533976"/>
                    <a:pt x="564684" y="530071"/>
                  </a:cubicBezTo>
                  <a:cubicBezTo>
                    <a:pt x="569092" y="509810"/>
                    <a:pt x="576245" y="486842"/>
                    <a:pt x="571721" y="466001"/>
                  </a:cubicBezTo>
                  <a:cubicBezTo>
                    <a:pt x="571799" y="466001"/>
                    <a:pt x="571915" y="466040"/>
                    <a:pt x="571992" y="466079"/>
                  </a:cubicBezTo>
                  <a:cubicBezTo>
                    <a:pt x="578952" y="468283"/>
                    <a:pt x="586453" y="470873"/>
                    <a:pt x="593954" y="472768"/>
                  </a:cubicBezTo>
                  <a:cubicBezTo>
                    <a:pt x="593838" y="472923"/>
                    <a:pt x="593761" y="473077"/>
                    <a:pt x="593684" y="473309"/>
                  </a:cubicBezTo>
                  <a:cubicBezTo>
                    <a:pt x="590706" y="482976"/>
                    <a:pt x="586453" y="491830"/>
                    <a:pt x="583746" y="501574"/>
                  </a:cubicBezTo>
                  <a:cubicBezTo>
                    <a:pt x="582277" y="506833"/>
                    <a:pt x="579725" y="511124"/>
                    <a:pt x="578604" y="516538"/>
                  </a:cubicBezTo>
                  <a:cubicBezTo>
                    <a:pt x="577908" y="519863"/>
                    <a:pt x="575395" y="522260"/>
                    <a:pt x="574737" y="525663"/>
                  </a:cubicBezTo>
                  <a:cubicBezTo>
                    <a:pt x="574544" y="526166"/>
                    <a:pt x="574505" y="526629"/>
                    <a:pt x="574583" y="527094"/>
                  </a:cubicBezTo>
                  <a:close/>
                  <a:moveTo>
                    <a:pt x="525400" y="573840"/>
                  </a:moveTo>
                  <a:cubicBezTo>
                    <a:pt x="525129" y="570863"/>
                    <a:pt x="526714" y="567074"/>
                    <a:pt x="527256" y="564135"/>
                  </a:cubicBezTo>
                  <a:cubicBezTo>
                    <a:pt x="527720" y="561467"/>
                    <a:pt x="527836" y="558761"/>
                    <a:pt x="527874" y="556054"/>
                  </a:cubicBezTo>
                  <a:cubicBezTo>
                    <a:pt x="528068" y="542135"/>
                    <a:pt x="531896" y="528292"/>
                    <a:pt x="532476" y="514334"/>
                  </a:cubicBezTo>
                  <a:cubicBezTo>
                    <a:pt x="533055" y="500801"/>
                    <a:pt x="531973" y="486765"/>
                    <a:pt x="530233" y="473348"/>
                  </a:cubicBezTo>
                  <a:cubicBezTo>
                    <a:pt x="529034" y="464068"/>
                    <a:pt x="526057" y="455910"/>
                    <a:pt x="522925" y="447481"/>
                  </a:cubicBezTo>
                  <a:cubicBezTo>
                    <a:pt x="527526" y="449917"/>
                    <a:pt x="532205" y="452159"/>
                    <a:pt x="537077" y="453976"/>
                  </a:cubicBezTo>
                  <a:cubicBezTo>
                    <a:pt x="538005" y="454324"/>
                    <a:pt x="538933" y="454672"/>
                    <a:pt x="539861" y="454982"/>
                  </a:cubicBezTo>
                  <a:cubicBezTo>
                    <a:pt x="540325" y="465267"/>
                    <a:pt x="542026" y="475629"/>
                    <a:pt x="542799" y="485876"/>
                  </a:cubicBezTo>
                  <a:cubicBezTo>
                    <a:pt x="543766" y="498945"/>
                    <a:pt x="540905" y="512594"/>
                    <a:pt x="538971" y="525469"/>
                  </a:cubicBezTo>
                  <a:cubicBezTo>
                    <a:pt x="537193" y="537301"/>
                    <a:pt x="535646" y="549133"/>
                    <a:pt x="532823" y="560771"/>
                  </a:cubicBezTo>
                  <a:cubicBezTo>
                    <a:pt x="531045" y="568118"/>
                    <a:pt x="529150" y="574768"/>
                    <a:pt x="528184" y="581806"/>
                  </a:cubicBezTo>
                  <a:cubicBezTo>
                    <a:pt x="527836" y="581458"/>
                    <a:pt x="527372" y="581226"/>
                    <a:pt x="526830" y="581148"/>
                  </a:cubicBezTo>
                  <a:cubicBezTo>
                    <a:pt x="527024" y="578674"/>
                    <a:pt x="525632" y="576431"/>
                    <a:pt x="525361" y="573879"/>
                  </a:cubicBezTo>
                  <a:close/>
                  <a:moveTo>
                    <a:pt x="504945" y="462870"/>
                  </a:moveTo>
                  <a:cubicBezTo>
                    <a:pt x="503708" y="455368"/>
                    <a:pt x="500847" y="447945"/>
                    <a:pt x="498643" y="440714"/>
                  </a:cubicBezTo>
                  <a:cubicBezTo>
                    <a:pt x="497792" y="438007"/>
                    <a:pt x="496903" y="435223"/>
                    <a:pt x="495820" y="432517"/>
                  </a:cubicBezTo>
                  <a:cubicBezTo>
                    <a:pt x="498527" y="434141"/>
                    <a:pt x="501311" y="435649"/>
                    <a:pt x="504017" y="437118"/>
                  </a:cubicBezTo>
                  <a:cubicBezTo>
                    <a:pt x="504481" y="441487"/>
                    <a:pt x="506608" y="445895"/>
                    <a:pt x="507420" y="450148"/>
                  </a:cubicBezTo>
                  <a:cubicBezTo>
                    <a:pt x="508928" y="457998"/>
                    <a:pt x="510591" y="465808"/>
                    <a:pt x="511557" y="473735"/>
                  </a:cubicBezTo>
                  <a:cubicBezTo>
                    <a:pt x="513491" y="489278"/>
                    <a:pt x="513220" y="505131"/>
                    <a:pt x="513491" y="520752"/>
                  </a:cubicBezTo>
                  <a:cubicBezTo>
                    <a:pt x="513723" y="533821"/>
                    <a:pt x="515617" y="546581"/>
                    <a:pt x="515463" y="559611"/>
                  </a:cubicBezTo>
                  <a:cubicBezTo>
                    <a:pt x="514728" y="555784"/>
                    <a:pt x="514187" y="551994"/>
                    <a:pt x="513684" y="548360"/>
                  </a:cubicBezTo>
                  <a:cubicBezTo>
                    <a:pt x="512679" y="540975"/>
                    <a:pt x="511016" y="533512"/>
                    <a:pt x="510900" y="526088"/>
                  </a:cubicBezTo>
                  <a:cubicBezTo>
                    <a:pt x="510784" y="519167"/>
                    <a:pt x="511248" y="512246"/>
                    <a:pt x="511016" y="505325"/>
                  </a:cubicBezTo>
                  <a:cubicBezTo>
                    <a:pt x="510513" y="491057"/>
                    <a:pt x="507265" y="476944"/>
                    <a:pt x="504907" y="462908"/>
                  </a:cubicBezTo>
                  <a:close/>
                  <a:moveTo>
                    <a:pt x="497947" y="485760"/>
                  </a:moveTo>
                  <a:cubicBezTo>
                    <a:pt x="496014" y="476016"/>
                    <a:pt x="494003" y="466117"/>
                    <a:pt x="490987" y="456644"/>
                  </a:cubicBezTo>
                  <a:cubicBezTo>
                    <a:pt x="488319" y="448331"/>
                    <a:pt x="486386" y="439902"/>
                    <a:pt x="483718" y="431550"/>
                  </a:cubicBezTo>
                  <a:cubicBezTo>
                    <a:pt x="482558" y="427916"/>
                    <a:pt x="481359" y="424281"/>
                    <a:pt x="480045" y="420685"/>
                  </a:cubicBezTo>
                  <a:cubicBezTo>
                    <a:pt x="482945" y="423585"/>
                    <a:pt x="486192" y="426176"/>
                    <a:pt x="489634" y="428573"/>
                  </a:cubicBezTo>
                  <a:cubicBezTo>
                    <a:pt x="493423" y="442686"/>
                    <a:pt x="498411" y="456490"/>
                    <a:pt x="500189" y="471067"/>
                  </a:cubicBezTo>
                  <a:cubicBezTo>
                    <a:pt x="501195" y="479341"/>
                    <a:pt x="503283" y="487422"/>
                    <a:pt x="504133" y="495736"/>
                  </a:cubicBezTo>
                  <a:cubicBezTo>
                    <a:pt x="504945" y="503507"/>
                    <a:pt x="504984" y="511472"/>
                    <a:pt x="504675" y="519244"/>
                  </a:cubicBezTo>
                  <a:cubicBezTo>
                    <a:pt x="504597" y="520752"/>
                    <a:pt x="504597" y="522222"/>
                    <a:pt x="504597" y="523691"/>
                  </a:cubicBezTo>
                  <a:cubicBezTo>
                    <a:pt x="502509" y="511047"/>
                    <a:pt x="500421" y="498365"/>
                    <a:pt x="497908" y="485798"/>
                  </a:cubicBezTo>
                  <a:close/>
                  <a:moveTo>
                    <a:pt x="503592" y="571018"/>
                  </a:moveTo>
                  <a:cubicBezTo>
                    <a:pt x="502239" y="571018"/>
                    <a:pt x="500847" y="571095"/>
                    <a:pt x="499571" y="571173"/>
                  </a:cubicBezTo>
                  <a:cubicBezTo>
                    <a:pt x="497367" y="571250"/>
                    <a:pt x="494506" y="571636"/>
                    <a:pt x="492108" y="572642"/>
                  </a:cubicBezTo>
                  <a:cubicBezTo>
                    <a:pt x="492031" y="572448"/>
                    <a:pt x="491954" y="572217"/>
                    <a:pt x="491838" y="572023"/>
                  </a:cubicBezTo>
                  <a:cubicBezTo>
                    <a:pt x="488048" y="562473"/>
                    <a:pt x="482597" y="553928"/>
                    <a:pt x="477841" y="544802"/>
                  </a:cubicBezTo>
                  <a:cubicBezTo>
                    <a:pt x="473239" y="536064"/>
                    <a:pt x="465777" y="529143"/>
                    <a:pt x="461408" y="520288"/>
                  </a:cubicBezTo>
                  <a:cubicBezTo>
                    <a:pt x="461214" y="519902"/>
                    <a:pt x="461021" y="519476"/>
                    <a:pt x="460828" y="519090"/>
                  </a:cubicBezTo>
                  <a:cubicBezTo>
                    <a:pt x="460209" y="513444"/>
                    <a:pt x="459784" y="507606"/>
                    <a:pt x="459861" y="501806"/>
                  </a:cubicBezTo>
                  <a:cubicBezTo>
                    <a:pt x="460016" y="490980"/>
                    <a:pt x="462104" y="480578"/>
                    <a:pt x="463882" y="469907"/>
                  </a:cubicBezTo>
                  <a:cubicBezTo>
                    <a:pt x="466086" y="456374"/>
                    <a:pt x="469450" y="443150"/>
                    <a:pt x="471383" y="429540"/>
                  </a:cubicBezTo>
                  <a:cubicBezTo>
                    <a:pt x="471731" y="427258"/>
                    <a:pt x="471847" y="425016"/>
                    <a:pt x="471886" y="422773"/>
                  </a:cubicBezTo>
                  <a:cubicBezTo>
                    <a:pt x="474863" y="430545"/>
                    <a:pt x="477029" y="438858"/>
                    <a:pt x="478382" y="446553"/>
                  </a:cubicBezTo>
                  <a:cubicBezTo>
                    <a:pt x="479310" y="451850"/>
                    <a:pt x="481398" y="456296"/>
                    <a:pt x="483022" y="461400"/>
                  </a:cubicBezTo>
                  <a:cubicBezTo>
                    <a:pt x="484994" y="467625"/>
                    <a:pt x="486231" y="474199"/>
                    <a:pt x="487662" y="480578"/>
                  </a:cubicBezTo>
                  <a:cubicBezTo>
                    <a:pt x="493346" y="505982"/>
                    <a:pt x="497947" y="532236"/>
                    <a:pt x="500499" y="558103"/>
                  </a:cubicBezTo>
                  <a:cubicBezTo>
                    <a:pt x="500924" y="562395"/>
                    <a:pt x="502007" y="566765"/>
                    <a:pt x="503631" y="570979"/>
                  </a:cubicBezTo>
                  <a:close/>
                  <a:moveTo>
                    <a:pt x="510784" y="443459"/>
                  </a:moveTo>
                  <a:cubicBezTo>
                    <a:pt x="510436" y="442106"/>
                    <a:pt x="509856" y="440985"/>
                    <a:pt x="509276" y="439902"/>
                  </a:cubicBezTo>
                  <a:cubicBezTo>
                    <a:pt x="512215" y="441526"/>
                    <a:pt x="515153" y="443189"/>
                    <a:pt x="518130" y="444813"/>
                  </a:cubicBezTo>
                  <a:cubicBezTo>
                    <a:pt x="518478" y="447055"/>
                    <a:pt x="519445" y="449259"/>
                    <a:pt x="519986" y="451463"/>
                  </a:cubicBezTo>
                  <a:cubicBezTo>
                    <a:pt x="521842" y="458732"/>
                    <a:pt x="523389" y="465963"/>
                    <a:pt x="524317" y="473425"/>
                  </a:cubicBezTo>
                  <a:cubicBezTo>
                    <a:pt x="526173" y="488505"/>
                    <a:pt x="526753" y="504474"/>
                    <a:pt x="525670" y="519631"/>
                  </a:cubicBezTo>
                  <a:cubicBezTo>
                    <a:pt x="525129" y="527171"/>
                    <a:pt x="523776" y="534711"/>
                    <a:pt x="522732" y="542212"/>
                  </a:cubicBezTo>
                  <a:cubicBezTo>
                    <a:pt x="522422" y="544532"/>
                    <a:pt x="522190" y="546852"/>
                    <a:pt x="521997" y="549210"/>
                  </a:cubicBezTo>
                  <a:cubicBezTo>
                    <a:pt x="521494" y="538732"/>
                    <a:pt x="520141" y="528369"/>
                    <a:pt x="519870" y="517814"/>
                  </a:cubicBezTo>
                  <a:cubicBezTo>
                    <a:pt x="519522" y="503043"/>
                    <a:pt x="519329" y="488273"/>
                    <a:pt x="517434" y="473580"/>
                  </a:cubicBezTo>
                  <a:cubicBezTo>
                    <a:pt x="516584" y="466929"/>
                    <a:pt x="515076" y="460434"/>
                    <a:pt x="513452" y="453976"/>
                  </a:cubicBezTo>
                  <a:cubicBezTo>
                    <a:pt x="512563" y="450458"/>
                    <a:pt x="511712" y="446978"/>
                    <a:pt x="510784" y="443459"/>
                  </a:cubicBezTo>
                  <a:close/>
                  <a:moveTo>
                    <a:pt x="539822" y="559766"/>
                  </a:moveTo>
                  <a:cubicBezTo>
                    <a:pt x="542799" y="547354"/>
                    <a:pt x="544153" y="534556"/>
                    <a:pt x="545854" y="521951"/>
                  </a:cubicBezTo>
                  <a:cubicBezTo>
                    <a:pt x="547478" y="510042"/>
                    <a:pt x="549218" y="497785"/>
                    <a:pt x="548251" y="485798"/>
                  </a:cubicBezTo>
                  <a:cubicBezTo>
                    <a:pt x="547401" y="475436"/>
                    <a:pt x="544849" y="465924"/>
                    <a:pt x="542606" y="455987"/>
                  </a:cubicBezTo>
                  <a:cubicBezTo>
                    <a:pt x="550958" y="459042"/>
                    <a:pt x="559348" y="462019"/>
                    <a:pt x="567816" y="464764"/>
                  </a:cubicBezTo>
                  <a:cubicBezTo>
                    <a:pt x="567352" y="468592"/>
                    <a:pt x="567584" y="472381"/>
                    <a:pt x="567623" y="476287"/>
                  </a:cubicBezTo>
                  <a:cubicBezTo>
                    <a:pt x="567700" y="482744"/>
                    <a:pt x="566231" y="489472"/>
                    <a:pt x="565032" y="495774"/>
                  </a:cubicBezTo>
                  <a:cubicBezTo>
                    <a:pt x="562944" y="506717"/>
                    <a:pt x="560083" y="517466"/>
                    <a:pt x="557918" y="528369"/>
                  </a:cubicBezTo>
                  <a:cubicBezTo>
                    <a:pt x="556951" y="533357"/>
                    <a:pt x="555404" y="538229"/>
                    <a:pt x="553780" y="543062"/>
                  </a:cubicBezTo>
                  <a:cubicBezTo>
                    <a:pt x="551963" y="548514"/>
                    <a:pt x="548058" y="552884"/>
                    <a:pt x="546086" y="558258"/>
                  </a:cubicBezTo>
                  <a:cubicBezTo>
                    <a:pt x="543263" y="565991"/>
                    <a:pt x="537966" y="572680"/>
                    <a:pt x="535066" y="580336"/>
                  </a:cubicBezTo>
                  <a:cubicBezTo>
                    <a:pt x="536110" y="573454"/>
                    <a:pt x="538043" y="566842"/>
                    <a:pt x="539745" y="559766"/>
                  </a:cubicBezTo>
                  <a:close/>
                  <a:moveTo>
                    <a:pt x="589933" y="503198"/>
                  </a:moveTo>
                  <a:cubicBezTo>
                    <a:pt x="591596" y="497785"/>
                    <a:pt x="593104" y="492642"/>
                    <a:pt x="595114" y="487306"/>
                  </a:cubicBezTo>
                  <a:cubicBezTo>
                    <a:pt x="596777" y="482937"/>
                    <a:pt x="597550" y="478375"/>
                    <a:pt x="596931" y="473735"/>
                  </a:cubicBezTo>
                  <a:cubicBezTo>
                    <a:pt x="596931" y="473657"/>
                    <a:pt x="596893" y="473580"/>
                    <a:pt x="596854" y="473541"/>
                  </a:cubicBezTo>
                  <a:cubicBezTo>
                    <a:pt x="601107" y="474508"/>
                    <a:pt x="605322" y="475243"/>
                    <a:pt x="609498" y="475513"/>
                  </a:cubicBezTo>
                  <a:cubicBezTo>
                    <a:pt x="612784" y="475745"/>
                    <a:pt x="616071" y="476016"/>
                    <a:pt x="619319" y="476325"/>
                  </a:cubicBezTo>
                  <a:cubicBezTo>
                    <a:pt x="609227" y="483478"/>
                    <a:pt x="602035" y="495155"/>
                    <a:pt x="597859" y="506678"/>
                  </a:cubicBezTo>
                  <a:cubicBezTo>
                    <a:pt x="594805" y="509307"/>
                    <a:pt x="591750" y="511975"/>
                    <a:pt x="588580" y="514488"/>
                  </a:cubicBezTo>
                  <a:cubicBezTo>
                    <a:pt x="587420" y="515416"/>
                    <a:pt x="586298" y="516383"/>
                    <a:pt x="585177" y="517311"/>
                  </a:cubicBezTo>
                  <a:cubicBezTo>
                    <a:pt x="586492" y="512516"/>
                    <a:pt x="588425" y="508031"/>
                    <a:pt x="589894" y="503237"/>
                  </a:cubicBezTo>
                  <a:close/>
                  <a:moveTo>
                    <a:pt x="612436" y="491830"/>
                  </a:moveTo>
                  <a:cubicBezTo>
                    <a:pt x="615839" y="486572"/>
                    <a:pt x="620479" y="482202"/>
                    <a:pt x="623534" y="476751"/>
                  </a:cubicBezTo>
                  <a:cubicBezTo>
                    <a:pt x="623534" y="476751"/>
                    <a:pt x="623534" y="476712"/>
                    <a:pt x="623534" y="476673"/>
                  </a:cubicBezTo>
                  <a:cubicBezTo>
                    <a:pt x="627361" y="477060"/>
                    <a:pt x="631189" y="477447"/>
                    <a:pt x="635017" y="477795"/>
                  </a:cubicBezTo>
                  <a:cubicBezTo>
                    <a:pt x="634901" y="477872"/>
                    <a:pt x="634785" y="477911"/>
                    <a:pt x="634669" y="477949"/>
                  </a:cubicBezTo>
                  <a:cubicBezTo>
                    <a:pt x="625776" y="482473"/>
                    <a:pt x="619164" y="489588"/>
                    <a:pt x="611238" y="495465"/>
                  </a:cubicBezTo>
                  <a:cubicBezTo>
                    <a:pt x="610542" y="495968"/>
                    <a:pt x="609846" y="496509"/>
                    <a:pt x="609189" y="497050"/>
                  </a:cubicBezTo>
                  <a:cubicBezTo>
                    <a:pt x="610194" y="495271"/>
                    <a:pt x="611277" y="493532"/>
                    <a:pt x="612398" y="491830"/>
                  </a:cubicBezTo>
                  <a:close/>
                  <a:moveTo>
                    <a:pt x="677782" y="456567"/>
                  </a:moveTo>
                  <a:cubicBezTo>
                    <a:pt x="675616" y="459390"/>
                    <a:pt x="671750" y="457534"/>
                    <a:pt x="668811" y="458578"/>
                  </a:cubicBezTo>
                  <a:cubicBezTo>
                    <a:pt x="658913" y="462135"/>
                    <a:pt x="648396" y="462754"/>
                    <a:pt x="638188" y="465151"/>
                  </a:cubicBezTo>
                  <a:cubicBezTo>
                    <a:pt x="636719" y="465499"/>
                    <a:pt x="635907" y="466697"/>
                    <a:pt x="635713" y="468012"/>
                  </a:cubicBezTo>
                  <a:cubicBezTo>
                    <a:pt x="635249" y="468012"/>
                    <a:pt x="634785" y="468089"/>
                    <a:pt x="634321" y="468089"/>
                  </a:cubicBezTo>
                  <a:cubicBezTo>
                    <a:pt x="626627" y="467393"/>
                    <a:pt x="618894" y="466272"/>
                    <a:pt x="611199" y="465847"/>
                  </a:cubicBezTo>
                  <a:cubicBezTo>
                    <a:pt x="602306" y="465344"/>
                    <a:pt x="593026" y="462251"/>
                    <a:pt x="584481" y="459931"/>
                  </a:cubicBezTo>
                  <a:cubicBezTo>
                    <a:pt x="575124" y="457418"/>
                    <a:pt x="565883" y="454440"/>
                    <a:pt x="556680" y="451424"/>
                  </a:cubicBezTo>
                  <a:cubicBezTo>
                    <a:pt x="548058" y="448641"/>
                    <a:pt x="539010" y="445663"/>
                    <a:pt x="530890" y="441642"/>
                  </a:cubicBezTo>
                  <a:cubicBezTo>
                    <a:pt x="523002" y="437737"/>
                    <a:pt x="515346" y="433174"/>
                    <a:pt x="507536" y="429114"/>
                  </a:cubicBezTo>
                  <a:cubicBezTo>
                    <a:pt x="499571" y="425016"/>
                    <a:pt x="491876" y="420453"/>
                    <a:pt x="485226" y="414344"/>
                  </a:cubicBezTo>
                  <a:cubicBezTo>
                    <a:pt x="481862" y="411251"/>
                    <a:pt x="479039" y="407616"/>
                    <a:pt x="476487" y="403866"/>
                  </a:cubicBezTo>
                  <a:cubicBezTo>
                    <a:pt x="476487" y="403866"/>
                    <a:pt x="476294" y="403556"/>
                    <a:pt x="476062" y="403131"/>
                  </a:cubicBezTo>
                  <a:cubicBezTo>
                    <a:pt x="475946" y="402628"/>
                    <a:pt x="475830" y="402126"/>
                    <a:pt x="475714" y="401623"/>
                  </a:cubicBezTo>
                  <a:cubicBezTo>
                    <a:pt x="475714" y="401391"/>
                    <a:pt x="475753" y="401159"/>
                    <a:pt x="475753" y="400966"/>
                  </a:cubicBezTo>
                  <a:cubicBezTo>
                    <a:pt x="475753" y="400424"/>
                    <a:pt x="475559" y="399844"/>
                    <a:pt x="475405" y="399342"/>
                  </a:cubicBezTo>
                  <a:cubicBezTo>
                    <a:pt x="475327" y="398375"/>
                    <a:pt x="475405" y="397370"/>
                    <a:pt x="475559" y="396364"/>
                  </a:cubicBezTo>
                  <a:cubicBezTo>
                    <a:pt x="476333" y="391918"/>
                    <a:pt x="484336" y="389521"/>
                    <a:pt x="487855" y="388090"/>
                  </a:cubicBezTo>
                  <a:cubicBezTo>
                    <a:pt x="497483" y="384185"/>
                    <a:pt x="507961" y="383643"/>
                    <a:pt x="518208" y="383527"/>
                  </a:cubicBezTo>
                  <a:cubicBezTo>
                    <a:pt x="527836" y="383411"/>
                    <a:pt x="537309" y="383373"/>
                    <a:pt x="546743" y="383605"/>
                  </a:cubicBezTo>
                  <a:cubicBezTo>
                    <a:pt x="547787" y="385306"/>
                    <a:pt x="549759" y="386466"/>
                    <a:pt x="552272" y="385770"/>
                  </a:cubicBezTo>
                  <a:cubicBezTo>
                    <a:pt x="553780" y="385383"/>
                    <a:pt x="554902" y="384726"/>
                    <a:pt x="555830" y="383914"/>
                  </a:cubicBezTo>
                  <a:cubicBezTo>
                    <a:pt x="565535" y="384378"/>
                    <a:pt x="575201" y="385267"/>
                    <a:pt x="584984" y="386891"/>
                  </a:cubicBezTo>
                  <a:cubicBezTo>
                    <a:pt x="605631" y="390255"/>
                    <a:pt x="625892" y="397911"/>
                    <a:pt x="644258" y="407655"/>
                  </a:cubicBezTo>
                  <a:cubicBezTo>
                    <a:pt x="653345" y="412488"/>
                    <a:pt x="662354" y="417476"/>
                    <a:pt x="670319" y="424049"/>
                  </a:cubicBezTo>
                  <a:cubicBezTo>
                    <a:pt x="679870" y="431937"/>
                    <a:pt x="681146" y="440289"/>
                    <a:pt x="681571" y="451579"/>
                  </a:cubicBezTo>
                  <a:cubicBezTo>
                    <a:pt x="680295" y="453203"/>
                    <a:pt x="679019" y="454866"/>
                    <a:pt x="677782" y="456528"/>
                  </a:cubicBezTo>
                  <a:close/>
                  <a:moveTo>
                    <a:pt x="558459" y="367172"/>
                  </a:moveTo>
                  <a:cubicBezTo>
                    <a:pt x="556487" y="368641"/>
                    <a:pt x="554554" y="369994"/>
                    <a:pt x="552736" y="371618"/>
                  </a:cubicBezTo>
                  <a:cubicBezTo>
                    <a:pt x="552427" y="371928"/>
                    <a:pt x="552118" y="372353"/>
                    <a:pt x="551847" y="372894"/>
                  </a:cubicBezTo>
                  <a:cubicBezTo>
                    <a:pt x="549836" y="372778"/>
                    <a:pt x="547787" y="372701"/>
                    <a:pt x="545738" y="372740"/>
                  </a:cubicBezTo>
                  <a:cubicBezTo>
                    <a:pt x="536497" y="372740"/>
                    <a:pt x="527256" y="373590"/>
                    <a:pt x="518053" y="373977"/>
                  </a:cubicBezTo>
                  <a:cubicBezTo>
                    <a:pt x="508541" y="374364"/>
                    <a:pt x="499455" y="375485"/>
                    <a:pt x="490716" y="378191"/>
                  </a:cubicBezTo>
                  <a:cubicBezTo>
                    <a:pt x="492031" y="375871"/>
                    <a:pt x="493384" y="373629"/>
                    <a:pt x="494970" y="371850"/>
                  </a:cubicBezTo>
                  <a:cubicBezTo>
                    <a:pt x="499687" y="366592"/>
                    <a:pt x="504559" y="361410"/>
                    <a:pt x="509276" y="356113"/>
                  </a:cubicBezTo>
                  <a:cubicBezTo>
                    <a:pt x="513220" y="351667"/>
                    <a:pt x="518788" y="347297"/>
                    <a:pt x="521378" y="341923"/>
                  </a:cubicBezTo>
                  <a:cubicBezTo>
                    <a:pt x="523621" y="337283"/>
                    <a:pt x="527913" y="334886"/>
                    <a:pt x="530774" y="330787"/>
                  </a:cubicBezTo>
                  <a:cubicBezTo>
                    <a:pt x="534486" y="325529"/>
                    <a:pt x="537734" y="319961"/>
                    <a:pt x="541717" y="314857"/>
                  </a:cubicBezTo>
                  <a:cubicBezTo>
                    <a:pt x="549334" y="305113"/>
                    <a:pt x="555752" y="294055"/>
                    <a:pt x="562558" y="283615"/>
                  </a:cubicBezTo>
                  <a:cubicBezTo>
                    <a:pt x="570059" y="272054"/>
                    <a:pt x="576052" y="259526"/>
                    <a:pt x="581272" y="246766"/>
                  </a:cubicBezTo>
                  <a:cubicBezTo>
                    <a:pt x="585950" y="235321"/>
                    <a:pt x="591093" y="223528"/>
                    <a:pt x="594070" y="211503"/>
                  </a:cubicBezTo>
                  <a:cubicBezTo>
                    <a:pt x="596506" y="201643"/>
                    <a:pt x="599677" y="191745"/>
                    <a:pt x="600798" y="181576"/>
                  </a:cubicBezTo>
                  <a:cubicBezTo>
                    <a:pt x="601262" y="177284"/>
                    <a:pt x="601997" y="173108"/>
                    <a:pt x="602345" y="168855"/>
                  </a:cubicBezTo>
                  <a:cubicBezTo>
                    <a:pt x="602615" y="169241"/>
                    <a:pt x="602925" y="169628"/>
                    <a:pt x="603273" y="169976"/>
                  </a:cubicBezTo>
                  <a:cubicBezTo>
                    <a:pt x="603350" y="170053"/>
                    <a:pt x="603427" y="170092"/>
                    <a:pt x="603505" y="170169"/>
                  </a:cubicBezTo>
                  <a:cubicBezTo>
                    <a:pt x="605013" y="176201"/>
                    <a:pt x="606366" y="182272"/>
                    <a:pt x="607719" y="188265"/>
                  </a:cubicBezTo>
                  <a:cubicBezTo>
                    <a:pt x="610580" y="200909"/>
                    <a:pt x="611277" y="213011"/>
                    <a:pt x="610928" y="225925"/>
                  </a:cubicBezTo>
                  <a:cubicBezTo>
                    <a:pt x="610580" y="239497"/>
                    <a:pt x="610349" y="252566"/>
                    <a:pt x="606869" y="265829"/>
                  </a:cubicBezTo>
                  <a:cubicBezTo>
                    <a:pt x="600875" y="288719"/>
                    <a:pt x="596661" y="312073"/>
                    <a:pt x="583824" y="332295"/>
                  </a:cubicBezTo>
                  <a:cubicBezTo>
                    <a:pt x="578836" y="340144"/>
                    <a:pt x="574080" y="347955"/>
                    <a:pt x="568899" y="355649"/>
                  </a:cubicBezTo>
                  <a:cubicBezTo>
                    <a:pt x="566308" y="359516"/>
                    <a:pt x="562248" y="364426"/>
                    <a:pt x="558536" y="367210"/>
                  </a:cubicBezTo>
                  <a:close/>
                  <a:moveTo>
                    <a:pt x="598439" y="159420"/>
                  </a:moveTo>
                  <a:cubicBezTo>
                    <a:pt x="597975" y="160928"/>
                    <a:pt x="598207" y="163442"/>
                    <a:pt x="598091" y="165027"/>
                  </a:cubicBezTo>
                  <a:cubicBezTo>
                    <a:pt x="597821" y="168932"/>
                    <a:pt x="596429" y="172721"/>
                    <a:pt x="595810" y="176588"/>
                  </a:cubicBezTo>
                  <a:cubicBezTo>
                    <a:pt x="594960" y="181846"/>
                    <a:pt x="594186" y="186873"/>
                    <a:pt x="592330" y="191900"/>
                  </a:cubicBezTo>
                  <a:cubicBezTo>
                    <a:pt x="590552" y="196810"/>
                    <a:pt x="591093" y="202069"/>
                    <a:pt x="588541" y="206786"/>
                  </a:cubicBezTo>
                  <a:cubicBezTo>
                    <a:pt x="586182" y="211116"/>
                    <a:pt x="585409" y="217458"/>
                    <a:pt x="583514" y="222136"/>
                  </a:cubicBezTo>
                  <a:cubicBezTo>
                    <a:pt x="581194" y="227859"/>
                    <a:pt x="579029" y="233659"/>
                    <a:pt x="576748" y="239420"/>
                  </a:cubicBezTo>
                  <a:cubicBezTo>
                    <a:pt x="571799" y="252064"/>
                    <a:pt x="565883" y="264282"/>
                    <a:pt x="558884" y="275959"/>
                  </a:cubicBezTo>
                  <a:cubicBezTo>
                    <a:pt x="555946" y="280870"/>
                    <a:pt x="552620" y="285587"/>
                    <a:pt x="549411" y="290304"/>
                  </a:cubicBezTo>
                  <a:cubicBezTo>
                    <a:pt x="545622" y="295911"/>
                    <a:pt x="542567" y="303025"/>
                    <a:pt x="538005" y="308013"/>
                  </a:cubicBezTo>
                  <a:cubicBezTo>
                    <a:pt x="534602" y="311725"/>
                    <a:pt x="531818" y="316055"/>
                    <a:pt x="529034" y="320231"/>
                  </a:cubicBezTo>
                  <a:cubicBezTo>
                    <a:pt x="527488" y="322551"/>
                    <a:pt x="525748" y="324794"/>
                    <a:pt x="524433" y="327269"/>
                  </a:cubicBezTo>
                  <a:cubicBezTo>
                    <a:pt x="523350" y="329279"/>
                    <a:pt x="520296" y="330710"/>
                    <a:pt x="518749" y="332488"/>
                  </a:cubicBezTo>
                  <a:cubicBezTo>
                    <a:pt x="515269" y="336471"/>
                    <a:pt x="513027" y="341188"/>
                    <a:pt x="509392" y="345132"/>
                  </a:cubicBezTo>
                  <a:cubicBezTo>
                    <a:pt x="504559" y="350391"/>
                    <a:pt x="499919" y="355804"/>
                    <a:pt x="495124" y="361101"/>
                  </a:cubicBezTo>
                  <a:cubicBezTo>
                    <a:pt x="491838" y="364736"/>
                    <a:pt x="488474" y="368100"/>
                    <a:pt x="485651" y="372082"/>
                  </a:cubicBezTo>
                  <a:cubicBezTo>
                    <a:pt x="484027" y="374402"/>
                    <a:pt x="482403" y="379274"/>
                    <a:pt x="480161" y="382290"/>
                  </a:cubicBezTo>
                  <a:cubicBezTo>
                    <a:pt x="478653" y="383025"/>
                    <a:pt x="477183" y="383798"/>
                    <a:pt x="475714" y="384610"/>
                  </a:cubicBezTo>
                  <a:cubicBezTo>
                    <a:pt x="474825" y="385151"/>
                    <a:pt x="474013" y="385770"/>
                    <a:pt x="473239" y="386427"/>
                  </a:cubicBezTo>
                  <a:cubicBezTo>
                    <a:pt x="469682" y="386273"/>
                    <a:pt x="466666" y="389095"/>
                    <a:pt x="464849" y="392382"/>
                  </a:cubicBezTo>
                  <a:cubicBezTo>
                    <a:pt x="461640" y="398298"/>
                    <a:pt x="463689" y="406224"/>
                    <a:pt x="466782" y="411715"/>
                  </a:cubicBezTo>
                  <a:cubicBezTo>
                    <a:pt x="466937" y="411985"/>
                    <a:pt x="467053" y="412295"/>
                    <a:pt x="467208" y="412565"/>
                  </a:cubicBezTo>
                  <a:cubicBezTo>
                    <a:pt x="466473" y="416045"/>
                    <a:pt x="466589" y="420182"/>
                    <a:pt x="466550" y="422348"/>
                  </a:cubicBezTo>
                  <a:cubicBezTo>
                    <a:pt x="466434" y="429656"/>
                    <a:pt x="463921" y="437659"/>
                    <a:pt x="462606" y="444851"/>
                  </a:cubicBezTo>
                  <a:cubicBezTo>
                    <a:pt x="460982" y="453551"/>
                    <a:pt x="458508" y="462058"/>
                    <a:pt x="457038" y="470796"/>
                  </a:cubicBezTo>
                  <a:cubicBezTo>
                    <a:pt x="456652" y="473155"/>
                    <a:pt x="453404" y="489704"/>
                    <a:pt x="452747" y="503546"/>
                  </a:cubicBezTo>
                  <a:cubicBezTo>
                    <a:pt x="451084" y="500646"/>
                    <a:pt x="449344" y="497862"/>
                    <a:pt x="447449" y="495233"/>
                  </a:cubicBezTo>
                  <a:cubicBezTo>
                    <a:pt x="439291" y="483942"/>
                    <a:pt x="429663" y="473039"/>
                    <a:pt x="418759" y="464030"/>
                  </a:cubicBezTo>
                  <a:cubicBezTo>
                    <a:pt x="417947" y="457456"/>
                    <a:pt x="420074" y="445741"/>
                    <a:pt x="420345" y="442918"/>
                  </a:cubicBezTo>
                  <a:cubicBezTo>
                    <a:pt x="422007" y="424281"/>
                    <a:pt x="429934" y="405335"/>
                    <a:pt x="437667" y="388477"/>
                  </a:cubicBezTo>
                  <a:cubicBezTo>
                    <a:pt x="453288" y="354373"/>
                    <a:pt x="474090" y="322551"/>
                    <a:pt x="495202" y="291619"/>
                  </a:cubicBezTo>
                  <a:cubicBezTo>
                    <a:pt x="515695" y="261614"/>
                    <a:pt x="538933" y="233775"/>
                    <a:pt x="559039" y="203461"/>
                  </a:cubicBezTo>
                  <a:cubicBezTo>
                    <a:pt x="563949" y="196037"/>
                    <a:pt x="566695" y="187492"/>
                    <a:pt x="570561" y="179526"/>
                  </a:cubicBezTo>
                  <a:cubicBezTo>
                    <a:pt x="574544" y="171368"/>
                    <a:pt x="578913" y="163867"/>
                    <a:pt x="582316" y="155399"/>
                  </a:cubicBezTo>
                  <a:cubicBezTo>
                    <a:pt x="584249" y="150566"/>
                    <a:pt x="585718" y="145423"/>
                    <a:pt x="586298" y="140242"/>
                  </a:cubicBezTo>
                  <a:cubicBezTo>
                    <a:pt x="586492" y="138463"/>
                    <a:pt x="586608" y="131929"/>
                    <a:pt x="587729" y="127792"/>
                  </a:cubicBezTo>
                  <a:cubicBezTo>
                    <a:pt x="589353" y="130769"/>
                    <a:pt x="590668" y="134519"/>
                    <a:pt x="591441" y="136105"/>
                  </a:cubicBezTo>
                  <a:cubicBezTo>
                    <a:pt x="594225" y="141750"/>
                    <a:pt x="596506" y="147627"/>
                    <a:pt x="598555" y="153582"/>
                  </a:cubicBezTo>
                  <a:cubicBezTo>
                    <a:pt x="598826" y="154394"/>
                    <a:pt x="599097" y="155206"/>
                    <a:pt x="599367" y="156018"/>
                  </a:cubicBezTo>
                  <a:cubicBezTo>
                    <a:pt x="599058" y="157139"/>
                    <a:pt x="598749" y="158222"/>
                    <a:pt x="598401" y="159343"/>
                  </a:cubicBezTo>
                  <a:close/>
                  <a:moveTo>
                    <a:pt x="580730" y="143374"/>
                  </a:moveTo>
                  <a:cubicBezTo>
                    <a:pt x="576980" y="152770"/>
                    <a:pt x="573848" y="161856"/>
                    <a:pt x="568705" y="170633"/>
                  </a:cubicBezTo>
                  <a:cubicBezTo>
                    <a:pt x="563447" y="179604"/>
                    <a:pt x="560238" y="189502"/>
                    <a:pt x="554902" y="198395"/>
                  </a:cubicBezTo>
                  <a:cubicBezTo>
                    <a:pt x="549682" y="207095"/>
                    <a:pt x="542993" y="215215"/>
                    <a:pt x="536806" y="223258"/>
                  </a:cubicBezTo>
                  <a:cubicBezTo>
                    <a:pt x="530968" y="230836"/>
                    <a:pt x="526830" y="239497"/>
                    <a:pt x="520644" y="246844"/>
                  </a:cubicBezTo>
                  <a:cubicBezTo>
                    <a:pt x="507265" y="262774"/>
                    <a:pt x="495743" y="279864"/>
                    <a:pt x="483873" y="296916"/>
                  </a:cubicBezTo>
                  <a:cubicBezTo>
                    <a:pt x="471693" y="314470"/>
                    <a:pt x="460789" y="332952"/>
                    <a:pt x="449769" y="351241"/>
                  </a:cubicBezTo>
                  <a:cubicBezTo>
                    <a:pt x="439716" y="367868"/>
                    <a:pt x="429702" y="386543"/>
                    <a:pt x="423786" y="405103"/>
                  </a:cubicBezTo>
                  <a:cubicBezTo>
                    <a:pt x="420538" y="415349"/>
                    <a:pt x="416710" y="425364"/>
                    <a:pt x="414699" y="435958"/>
                  </a:cubicBezTo>
                  <a:cubicBezTo>
                    <a:pt x="413694" y="441217"/>
                    <a:pt x="413462" y="446746"/>
                    <a:pt x="412921" y="452043"/>
                  </a:cubicBezTo>
                  <a:cubicBezTo>
                    <a:pt x="412727" y="453899"/>
                    <a:pt x="412457" y="456412"/>
                    <a:pt x="412379" y="459080"/>
                  </a:cubicBezTo>
                  <a:cubicBezTo>
                    <a:pt x="410562" y="457766"/>
                    <a:pt x="408745" y="456528"/>
                    <a:pt x="406889" y="455330"/>
                  </a:cubicBezTo>
                  <a:cubicBezTo>
                    <a:pt x="408049" y="452623"/>
                    <a:pt x="408435" y="449569"/>
                    <a:pt x="409518" y="446437"/>
                  </a:cubicBezTo>
                  <a:cubicBezTo>
                    <a:pt x="412573" y="437582"/>
                    <a:pt x="410291" y="425596"/>
                    <a:pt x="410137" y="416471"/>
                  </a:cubicBezTo>
                  <a:cubicBezTo>
                    <a:pt x="410137" y="416432"/>
                    <a:pt x="410137" y="416393"/>
                    <a:pt x="410137" y="416355"/>
                  </a:cubicBezTo>
                  <a:cubicBezTo>
                    <a:pt x="412263" y="394740"/>
                    <a:pt x="416633" y="373010"/>
                    <a:pt x="423786" y="352749"/>
                  </a:cubicBezTo>
                  <a:cubicBezTo>
                    <a:pt x="428696" y="338868"/>
                    <a:pt x="434999" y="325877"/>
                    <a:pt x="442925" y="313504"/>
                  </a:cubicBezTo>
                  <a:cubicBezTo>
                    <a:pt x="446869" y="307317"/>
                    <a:pt x="452167" y="302174"/>
                    <a:pt x="457077" y="296723"/>
                  </a:cubicBezTo>
                  <a:cubicBezTo>
                    <a:pt x="461794" y="291503"/>
                    <a:pt x="465738" y="285625"/>
                    <a:pt x="469759" y="279864"/>
                  </a:cubicBezTo>
                  <a:cubicBezTo>
                    <a:pt x="486076" y="256355"/>
                    <a:pt x="505757" y="235631"/>
                    <a:pt x="522693" y="212547"/>
                  </a:cubicBezTo>
                  <a:cubicBezTo>
                    <a:pt x="526753" y="206979"/>
                    <a:pt x="530736" y="201334"/>
                    <a:pt x="534834" y="195805"/>
                  </a:cubicBezTo>
                  <a:cubicBezTo>
                    <a:pt x="538275" y="191165"/>
                    <a:pt x="540441" y="185906"/>
                    <a:pt x="543650" y="181112"/>
                  </a:cubicBezTo>
                  <a:cubicBezTo>
                    <a:pt x="548676" y="173533"/>
                    <a:pt x="555211" y="163403"/>
                    <a:pt x="556874" y="153620"/>
                  </a:cubicBezTo>
                  <a:cubicBezTo>
                    <a:pt x="562094" y="149135"/>
                    <a:pt x="567197" y="144573"/>
                    <a:pt x="572379" y="140126"/>
                  </a:cubicBezTo>
                  <a:cubicBezTo>
                    <a:pt x="576052" y="136994"/>
                    <a:pt x="579686" y="133862"/>
                    <a:pt x="583321" y="130692"/>
                  </a:cubicBezTo>
                  <a:cubicBezTo>
                    <a:pt x="582200" y="135447"/>
                    <a:pt x="581813" y="140861"/>
                    <a:pt x="580769" y="143374"/>
                  </a:cubicBezTo>
                  <a:close/>
                  <a:moveTo>
                    <a:pt x="502857" y="598703"/>
                  </a:moveTo>
                  <a:cubicBezTo>
                    <a:pt x="502625" y="598161"/>
                    <a:pt x="502393" y="597620"/>
                    <a:pt x="502161" y="597079"/>
                  </a:cubicBezTo>
                  <a:cubicBezTo>
                    <a:pt x="499262" y="590467"/>
                    <a:pt x="496478" y="583584"/>
                    <a:pt x="493810" y="576779"/>
                  </a:cubicBezTo>
                  <a:cubicBezTo>
                    <a:pt x="494622" y="576508"/>
                    <a:pt x="495472" y="576354"/>
                    <a:pt x="496246" y="576238"/>
                  </a:cubicBezTo>
                  <a:cubicBezTo>
                    <a:pt x="498372" y="575928"/>
                    <a:pt x="500654" y="576160"/>
                    <a:pt x="502819" y="576160"/>
                  </a:cubicBezTo>
                  <a:cubicBezTo>
                    <a:pt x="503901" y="576160"/>
                    <a:pt x="504984" y="576083"/>
                    <a:pt x="506028" y="576238"/>
                  </a:cubicBezTo>
                  <a:cubicBezTo>
                    <a:pt x="508619" y="581071"/>
                    <a:pt x="511983" y="585440"/>
                    <a:pt x="516043" y="588843"/>
                  </a:cubicBezTo>
                  <a:cubicBezTo>
                    <a:pt x="514071" y="589384"/>
                    <a:pt x="512369" y="590660"/>
                    <a:pt x="511016" y="592361"/>
                  </a:cubicBezTo>
                  <a:cubicBezTo>
                    <a:pt x="508541" y="593135"/>
                    <a:pt x="506724" y="595377"/>
                    <a:pt x="504675" y="596847"/>
                  </a:cubicBezTo>
                  <a:cubicBezTo>
                    <a:pt x="504017" y="597311"/>
                    <a:pt x="503437" y="597968"/>
                    <a:pt x="502896" y="598703"/>
                  </a:cubicBezTo>
                  <a:close/>
                  <a:moveTo>
                    <a:pt x="505641" y="604541"/>
                  </a:moveTo>
                  <a:cubicBezTo>
                    <a:pt x="507304" y="602762"/>
                    <a:pt x="508619" y="601177"/>
                    <a:pt x="510359" y="599553"/>
                  </a:cubicBezTo>
                  <a:cubicBezTo>
                    <a:pt x="511325" y="598625"/>
                    <a:pt x="511867" y="597581"/>
                    <a:pt x="513297" y="597233"/>
                  </a:cubicBezTo>
                  <a:cubicBezTo>
                    <a:pt x="513916" y="597079"/>
                    <a:pt x="514573" y="596576"/>
                    <a:pt x="514844" y="595996"/>
                  </a:cubicBezTo>
                  <a:cubicBezTo>
                    <a:pt x="515927" y="593715"/>
                    <a:pt x="517705" y="592709"/>
                    <a:pt x="519986" y="591781"/>
                  </a:cubicBezTo>
                  <a:cubicBezTo>
                    <a:pt x="519986" y="591781"/>
                    <a:pt x="519986" y="591781"/>
                    <a:pt x="520064" y="591781"/>
                  </a:cubicBezTo>
                  <a:cubicBezTo>
                    <a:pt x="522693" y="593367"/>
                    <a:pt x="525554" y="594565"/>
                    <a:pt x="528609" y="595223"/>
                  </a:cubicBezTo>
                  <a:cubicBezTo>
                    <a:pt x="526985" y="597117"/>
                    <a:pt x="525941" y="599708"/>
                    <a:pt x="524588" y="601680"/>
                  </a:cubicBezTo>
                  <a:cubicBezTo>
                    <a:pt x="520644" y="607518"/>
                    <a:pt x="518169" y="613976"/>
                    <a:pt x="515269" y="620355"/>
                  </a:cubicBezTo>
                  <a:cubicBezTo>
                    <a:pt x="513645" y="623951"/>
                    <a:pt x="512215" y="627741"/>
                    <a:pt x="511016" y="631568"/>
                  </a:cubicBezTo>
                  <a:cubicBezTo>
                    <a:pt x="510784" y="629403"/>
                    <a:pt x="510552" y="627238"/>
                    <a:pt x="510281" y="625111"/>
                  </a:cubicBezTo>
                  <a:cubicBezTo>
                    <a:pt x="509469" y="617958"/>
                    <a:pt x="507729" y="611501"/>
                    <a:pt x="505371" y="605044"/>
                  </a:cubicBezTo>
                  <a:cubicBezTo>
                    <a:pt x="505487" y="604928"/>
                    <a:pt x="505564" y="604773"/>
                    <a:pt x="505641" y="604618"/>
                  </a:cubicBezTo>
                  <a:close/>
                  <a:moveTo>
                    <a:pt x="575395" y="636402"/>
                  </a:moveTo>
                  <a:cubicBezTo>
                    <a:pt x="577444" y="632380"/>
                    <a:pt x="577792" y="627702"/>
                    <a:pt x="579841" y="623758"/>
                  </a:cubicBezTo>
                  <a:cubicBezTo>
                    <a:pt x="581968" y="619698"/>
                    <a:pt x="584945" y="616064"/>
                    <a:pt x="587304" y="612158"/>
                  </a:cubicBezTo>
                  <a:cubicBezTo>
                    <a:pt x="592640" y="603226"/>
                    <a:pt x="597511" y="594333"/>
                    <a:pt x="603582" y="585788"/>
                  </a:cubicBezTo>
                  <a:cubicBezTo>
                    <a:pt x="616883" y="567035"/>
                    <a:pt x="631305" y="550254"/>
                    <a:pt x="649401" y="536025"/>
                  </a:cubicBezTo>
                  <a:cubicBezTo>
                    <a:pt x="649981" y="535561"/>
                    <a:pt x="650561" y="535097"/>
                    <a:pt x="651141" y="534633"/>
                  </a:cubicBezTo>
                  <a:cubicBezTo>
                    <a:pt x="651489" y="534479"/>
                    <a:pt x="651798" y="534247"/>
                    <a:pt x="652108" y="533937"/>
                  </a:cubicBezTo>
                  <a:cubicBezTo>
                    <a:pt x="652146" y="533899"/>
                    <a:pt x="652185" y="533821"/>
                    <a:pt x="652224" y="533783"/>
                  </a:cubicBezTo>
                  <a:cubicBezTo>
                    <a:pt x="668231" y="521216"/>
                    <a:pt x="684742" y="508495"/>
                    <a:pt x="704075" y="501613"/>
                  </a:cubicBezTo>
                  <a:cubicBezTo>
                    <a:pt x="713161" y="498365"/>
                    <a:pt x="722325" y="495503"/>
                    <a:pt x="731837" y="493648"/>
                  </a:cubicBezTo>
                  <a:cubicBezTo>
                    <a:pt x="742547" y="491560"/>
                    <a:pt x="753605" y="491714"/>
                    <a:pt x="764432" y="490245"/>
                  </a:cubicBezTo>
                  <a:cubicBezTo>
                    <a:pt x="770812" y="489394"/>
                    <a:pt x="776380" y="490400"/>
                    <a:pt x="782025" y="491753"/>
                  </a:cubicBezTo>
                  <a:cubicBezTo>
                    <a:pt x="775993" y="493416"/>
                    <a:pt x="770038" y="495619"/>
                    <a:pt x="764471" y="497475"/>
                  </a:cubicBezTo>
                  <a:cubicBezTo>
                    <a:pt x="751672" y="501806"/>
                    <a:pt x="738912" y="507103"/>
                    <a:pt x="726655" y="512787"/>
                  </a:cubicBezTo>
                  <a:cubicBezTo>
                    <a:pt x="714708" y="518316"/>
                    <a:pt x="701639" y="522918"/>
                    <a:pt x="691701" y="531772"/>
                  </a:cubicBezTo>
                  <a:cubicBezTo>
                    <a:pt x="680102" y="542135"/>
                    <a:pt x="667574" y="551066"/>
                    <a:pt x="656593" y="562241"/>
                  </a:cubicBezTo>
                  <a:cubicBezTo>
                    <a:pt x="636409" y="582734"/>
                    <a:pt x="614795" y="603806"/>
                    <a:pt x="598710" y="627741"/>
                  </a:cubicBezTo>
                  <a:cubicBezTo>
                    <a:pt x="590281" y="640268"/>
                    <a:pt x="582741" y="653376"/>
                    <a:pt x="575704" y="666716"/>
                  </a:cubicBezTo>
                  <a:cubicBezTo>
                    <a:pt x="572456" y="672902"/>
                    <a:pt x="569401" y="679166"/>
                    <a:pt x="566115" y="685314"/>
                  </a:cubicBezTo>
                  <a:cubicBezTo>
                    <a:pt x="565032" y="687363"/>
                    <a:pt x="564297" y="691385"/>
                    <a:pt x="563060" y="694710"/>
                  </a:cubicBezTo>
                  <a:cubicBezTo>
                    <a:pt x="562867" y="694594"/>
                    <a:pt x="562712" y="694516"/>
                    <a:pt x="562519" y="694400"/>
                  </a:cubicBezTo>
                  <a:cubicBezTo>
                    <a:pt x="558846" y="673405"/>
                    <a:pt x="566037" y="654961"/>
                    <a:pt x="575472" y="636402"/>
                  </a:cubicBezTo>
                  <a:close/>
                  <a:moveTo>
                    <a:pt x="573848" y="682182"/>
                  </a:moveTo>
                  <a:cubicBezTo>
                    <a:pt x="580808" y="669384"/>
                    <a:pt x="587690" y="656585"/>
                    <a:pt x="595346" y="644212"/>
                  </a:cubicBezTo>
                  <a:cubicBezTo>
                    <a:pt x="611663" y="617881"/>
                    <a:pt x="633200" y="596769"/>
                    <a:pt x="654157" y="574188"/>
                  </a:cubicBezTo>
                  <a:cubicBezTo>
                    <a:pt x="663901" y="563710"/>
                    <a:pt x="674186" y="553657"/>
                    <a:pt x="685708" y="545073"/>
                  </a:cubicBezTo>
                  <a:cubicBezTo>
                    <a:pt x="691005" y="541091"/>
                    <a:pt x="695800" y="536412"/>
                    <a:pt x="701175" y="532584"/>
                  </a:cubicBezTo>
                  <a:cubicBezTo>
                    <a:pt x="707284" y="528215"/>
                    <a:pt x="715249" y="525006"/>
                    <a:pt x="722093" y="521990"/>
                  </a:cubicBezTo>
                  <a:cubicBezTo>
                    <a:pt x="735162" y="516267"/>
                    <a:pt x="748270" y="510854"/>
                    <a:pt x="761532" y="505711"/>
                  </a:cubicBezTo>
                  <a:cubicBezTo>
                    <a:pt x="767950" y="503198"/>
                    <a:pt x="774601" y="501265"/>
                    <a:pt x="781290" y="499563"/>
                  </a:cubicBezTo>
                  <a:cubicBezTo>
                    <a:pt x="786974" y="498094"/>
                    <a:pt x="792813" y="495929"/>
                    <a:pt x="798767" y="495813"/>
                  </a:cubicBezTo>
                  <a:cubicBezTo>
                    <a:pt x="799347" y="495813"/>
                    <a:pt x="799850" y="495658"/>
                    <a:pt x="800314" y="495465"/>
                  </a:cubicBezTo>
                  <a:cubicBezTo>
                    <a:pt x="802595" y="495736"/>
                    <a:pt x="804915" y="496045"/>
                    <a:pt x="807158" y="496509"/>
                  </a:cubicBezTo>
                  <a:cubicBezTo>
                    <a:pt x="812996" y="497707"/>
                    <a:pt x="819028" y="500221"/>
                    <a:pt x="824596" y="502347"/>
                  </a:cubicBezTo>
                  <a:cubicBezTo>
                    <a:pt x="834417" y="506021"/>
                    <a:pt x="844238" y="509501"/>
                    <a:pt x="854137" y="512864"/>
                  </a:cubicBezTo>
                  <a:cubicBezTo>
                    <a:pt x="853827" y="512980"/>
                    <a:pt x="853479" y="513096"/>
                    <a:pt x="853170" y="513251"/>
                  </a:cubicBezTo>
                  <a:cubicBezTo>
                    <a:pt x="845785" y="516654"/>
                    <a:pt x="838554" y="520288"/>
                    <a:pt x="830976" y="523304"/>
                  </a:cubicBezTo>
                  <a:cubicBezTo>
                    <a:pt x="817327" y="528756"/>
                    <a:pt x="803330" y="533241"/>
                    <a:pt x="789487" y="538075"/>
                  </a:cubicBezTo>
                  <a:cubicBezTo>
                    <a:pt x="760179" y="548282"/>
                    <a:pt x="732378" y="561390"/>
                    <a:pt x="707322" y="579911"/>
                  </a:cubicBezTo>
                  <a:cubicBezTo>
                    <a:pt x="695297" y="588804"/>
                    <a:pt x="684084" y="598741"/>
                    <a:pt x="672175" y="607789"/>
                  </a:cubicBezTo>
                  <a:cubicBezTo>
                    <a:pt x="660498" y="616605"/>
                    <a:pt x="649440" y="627006"/>
                    <a:pt x="639155" y="637330"/>
                  </a:cubicBezTo>
                  <a:cubicBezTo>
                    <a:pt x="628212" y="648311"/>
                    <a:pt x="617115" y="659176"/>
                    <a:pt x="606521" y="670505"/>
                  </a:cubicBezTo>
                  <a:cubicBezTo>
                    <a:pt x="601339" y="676034"/>
                    <a:pt x="596545" y="681911"/>
                    <a:pt x="591480" y="687479"/>
                  </a:cubicBezTo>
                  <a:cubicBezTo>
                    <a:pt x="586685" y="692738"/>
                    <a:pt x="580730" y="697378"/>
                    <a:pt x="576207" y="702830"/>
                  </a:cubicBezTo>
                  <a:cubicBezTo>
                    <a:pt x="573229" y="700780"/>
                    <a:pt x="570213" y="698808"/>
                    <a:pt x="567159" y="696991"/>
                  </a:cubicBezTo>
                  <a:cubicBezTo>
                    <a:pt x="570059" y="692158"/>
                    <a:pt x="572031" y="685585"/>
                    <a:pt x="573887" y="682182"/>
                  </a:cubicBezTo>
                  <a:close/>
                  <a:moveTo>
                    <a:pt x="605709" y="680558"/>
                  </a:moveTo>
                  <a:cubicBezTo>
                    <a:pt x="615839" y="668804"/>
                    <a:pt x="627555" y="658480"/>
                    <a:pt x="638304" y="647344"/>
                  </a:cubicBezTo>
                  <a:cubicBezTo>
                    <a:pt x="659183" y="625730"/>
                    <a:pt x="683156" y="607364"/>
                    <a:pt x="706704" y="588804"/>
                  </a:cubicBezTo>
                  <a:cubicBezTo>
                    <a:pt x="730135" y="570361"/>
                    <a:pt x="758323" y="555320"/>
                    <a:pt x="786781" y="546504"/>
                  </a:cubicBezTo>
                  <a:cubicBezTo>
                    <a:pt x="800739" y="542173"/>
                    <a:pt x="814272" y="536837"/>
                    <a:pt x="828114" y="532159"/>
                  </a:cubicBezTo>
                  <a:cubicBezTo>
                    <a:pt x="841686" y="527557"/>
                    <a:pt x="853595" y="519438"/>
                    <a:pt x="867863" y="517543"/>
                  </a:cubicBezTo>
                  <a:cubicBezTo>
                    <a:pt x="873199" y="519322"/>
                    <a:pt x="878535" y="521100"/>
                    <a:pt x="883871" y="522879"/>
                  </a:cubicBezTo>
                  <a:cubicBezTo>
                    <a:pt x="890444" y="525044"/>
                    <a:pt x="896785" y="527519"/>
                    <a:pt x="902933" y="530496"/>
                  </a:cubicBezTo>
                  <a:cubicBezTo>
                    <a:pt x="902546" y="530496"/>
                    <a:pt x="902121" y="530496"/>
                    <a:pt x="901734" y="530496"/>
                  </a:cubicBezTo>
                  <a:cubicBezTo>
                    <a:pt x="893769" y="530651"/>
                    <a:pt x="886113" y="532391"/>
                    <a:pt x="878264" y="533125"/>
                  </a:cubicBezTo>
                  <a:cubicBezTo>
                    <a:pt x="872696" y="533628"/>
                    <a:pt x="866123" y="536876"/>
                    <a:pt x="861019" y="539157"/>
                  </a:cubicBezTo>
                  <a:cubicBezTo>
                    <a:pt x="853286" y="542598"/>
                    <a:pt x="845669" y="546233"/>
                    <a:pt x="837820" y="549481"/>
                  </a:cubicBezTo>
                  <a:cubicBezTo>
                    <a:pt x="821387" y="556325"/>
                    <a:pt x="805031" y="565179"/>
                    <a:pt x="789681" y="574188"/>
                  </a:cubicBezTo>
                  <a:cubicBezTo>
                    <a:pt x="782605" y="578326"/>
                    <a:pt x="775993" y="583082"/>
                    <a:pt x="769381" y="587876"/>
                  </a:cubicBezTo>
                  <a:cubicBezTo>
                    <a:pt x="762112" y="593096"/>
                    <a:pt x="754379" y="597620"/>
                    <a:pt x="747110" y="602878"/>
                  </a:cubicBezTo>
                  <a:cubicBezTo>
                    <a:pt x="719580" y="622907"/>
                    <a:pt x="687758" y="637059"/>
                    <a:pt x="661426" y="658789"/>
                  </a:cubicBezTo>
                  <a:cubicBezTo>
                    <a:pt x="655317" y="663816"/>
                    <a:pt x="648086" y="667837"/>
                    <a:pt x="641822" y="672786"/>
                  </a:cubicBezTo>
                  <a:cubicBezTo>
                    <a:pt x="634592" y="678470"/>
                    <a:pt x="627400" y="684193"/>
                    <a:pt x="620131" y="689761"/>
                  </a:cubicBezTo>
                  <a:cubicBezTo>
                    <a:pt x="609691" y="697764"/>
                    <a:pt x="599909" y="706812"/>
                    <a:pt x="587961" y="711916"/>
                  </a:cubicBezTo>
                  <a:cubicBezTo>
                    <a:pt x="585409" y="709828"/>
                    <a:pt x="582780" y="707740"/>
                    <a:pt x="580112" y="705768"/>
                  </a:cubicBezTo>
                  <a:cubicBezTo>
                    <a:pt x="589933" y="699002"/>
                    <a:pt x="597975" y="689606"/>
                    <a:pt x="605709" y="680635"/>
                  </a:cubicBezTo>
                  <a:close/>
                  <a:moveTo>
                    <a:pt x="616032" y="701283"/>
                  </a:moveTo>
                  <a:cubicBezTo>
                    <a:pt x="629333" y="690689"/>
                    <a:pt x="642828" y="679514"/>
                    <a:pt x="657018" y="670157"/>
                  </a:cubicBezTo>
                  <a:cubicBezTo>
                    <a:pt x="671402" y="660645"/>
                    <a:pt x="685051" y="650089"/>
                    <a:pt x="700015" y="641312"/>
                  </a:cubicBezTo>
                  <a:cubicBezTo>
                    <a:pt x="714630" y="632728"/>
                    <a:pt x="728975" y="623681"/>
                    <a:pt x="743282" y="614594"/>
                  </a:cubicBezTo>
                  <a:cubicBezTo>
                    <a:pt x="756815" y="606010"/>
                    <a:pt x="770000" y="596576"/>
                    <a:pt x="783107" y="587373"/>
                  </a:cubicBezTo>
                  <a:cubicBezTo>
                    <a:pt x="798071" y="576856"/>
                    <a:pt x="814968" y="569085"/>
                    <a:pt x="831246" y="560887"/>
                  </a:cubicBezTo>
                  <a:cubicBezTo>
                    <a:pt x="845359" y="553773"/>
                    <a:pt x="860478" y="547432"/>
                    <a:pt x="875326" y="542173"/>
                  </a:cubicBezTo>
                  <a:cubicBezTo>
                    <a:pt x="883059" y="539428"/>
                    <a:pt x="891643" y="538771"/>
                    <a:pt x="899762" y="538307"/>
                  </a:cubicBezTo>
                  <a:cubicBezTo>
                    <a:pt x="903436" y="538075"/>
                    <a:pt x="907186" y="538075"/>
                    <a:pt x="910821" y="538113"/>
                  </a:cubicBezTo>
                  <a:cubicBezTo>
                    <a:pt x="912677" y="538113"/>
                    <a:pt x="914378" y="537997"/>
                    <a:pt x="916079" y="537765"/>
                  </a:cubicBezTo>
                  <a:cubicBezTo>
                    <a:pt x="923774" y="542753"/>
                    <a:pt x="931198" y="548321"/>
                    <a:pt x="939588" y="551917"/>
                  </a:cubicBezTo>
                  <a:cubicBezTo>
                    <a:pt x="941792" y="552845"/>
                    <a:pt x="943957" y="553812"/>
                    <a:pt x="946161" y="554740"/>
                  </a:cubicBezTo>
                  <a:cubicBezTo>
                    <a:pt x="944963" y="554856"/>
                    <a:pt x="943725" y="554972"/>
                    <a:pt x="942565" y="555088"/>
                  </a:cubicBezTo>
                  <a:cubicBezTo>
                    <a:pt x="934832" y="555900"/>
                    <a:pt x="927370" y="558026"/>
                    <a:pt x="920062" y="560617"/>
                  </a:cubicBezTo>
                  <a:cubicBezTo>
                    <a:pt x="912870" y="563169"/>
                    <a:pt x="906220" y="567229"/>
                    <a:pt x="899569" y="570941"/>
                  </a:cubicBezTo>
                  <a:cubicBezTo>
                    <a:pt x="891565" y="575387"/>
                    <a:pt x="883291" y="579254"/>
                    <a:pt x="875403" y="583894"/>
                  </a:cubicBezTo>
                  <a:cubicBezTo>
                    <a:pt x="868598" y="587876"/>
                    <a:pt x="862024" y="592400"/>
                    <a:pt x="855297" y="596576"/>
                  </a:cubicBezTo>
                  <a:cubicBezTo>
                    <a:pt x="847409" y="601486"/>
                    <a:pt x="838825" y="605392"/>
                    <a:pt x="831130" y="610612"/>
                  </a:cubicBezTo>
                  <a:cubicBezTo>
                    <a:pt x="824171" y="615290"/>
                    <a:pt x="816553" y="618925"/>
                    <a:pt x="809516" y="623449"/>
                  </a:cubicBezTo>
                  <a:cubicBezTo>
                    <a:pt x="802092" y="628205"/>
                    <a:pt x="794862" y="633463"/>
                    <a:pt x="787670" y="638528"/>
                  </a:cubicBezTo>
                  <a:cubicBezTo>
                    <a:pt x="781213" y="643052"/>
                    <a:pt x="774369" y="647112"/>
                    <a:pt x="768376" y="652216"/>
                  </a:cubicBezTo>
                  <a:cubicBezTo>
                    <a:pt x="761493" y="658093"/>
                    <a:pt x="755500" y="664280"/>
                    <a:pt x="747612" y="668920"/>
                  </a:cubicBezTo>
                  <a:cubicBezTo>
                    <a:pt x="731411" y="678431"/>
                    <a:pt x="714398" y="687286"/>
                    <a:pt x="696883" y="694168"/>
                  </a:cubicBezTo>
                  <a:cubicBezTo>
                    <a:pt x="680875" y="700432"/>
                    <a:pt x="663514" y="705227"/>
                    <a:pt x="646578" y="708281"/>
                  </a:cubicBezTo>
                  <a:cubicBezTo>
                    <a:pt x="638304" y="709751"/>
                    <a:pt x="630029" y="710679"/>
                    <a:pt x="621832" y="712496"/>
                  </a:cubicBezTo>
                  <a:cubicBezTo>
                    <a:pt x="612862" y="714468"/>
                    <a:pt x="604742" y="717793"/>
                    <a:pt x="595539" y="718412"/>
                  </a:cubicBezTo>
                  <a:cubicBezTo>
                    <a:pt x="594573" y="717561"/>
                    <a:pt x="593645" y="716672"/>
                    <a:pt x="592678" y="715860"/>
                  </a:cubicBezTo>
                  <a:cubicBezTo>
                    <a:pt x="601223" y="712573"/>
                    <a:pt x="608995" y="706967"/>
                    <a:pt x="616071" y="701322"/>
                  </a:cubicBezTo>
                  <a:close/>
                  <a:moveTo>
                    <a:pt x="616380" y="721892"/>
                  </a:moveTo>
                  <a:cubicBezTo>
                    <a:pt x="625737" y="718992"/>
                    <a:pt x="635559" y="717445"/>
                    <a:pt x="645264" y="716247"/>
                  </a:cubicBezTo>
                  <a:cubicBezTo>
                    <a:pt x="662509" y="714081"/>
                    <a:pt x="680372" y="708397"/>
                    <a:pt x="696689" y="702443"/>
                  </a:cubicBezTo>
                  <a:cubicBezTo>
                    <a:pt x="713277" y="696372"/>
                    <a:pt x="729285" y="687982"/>
                    <a:pt x="744674" y="679398"/>
                  </a:cubicBezTo>
                  <a:cubicBezTo>
                    <a:pt x="760411" y="670621"/>
                    <a:pt x="772590" y="657939"/>
                    <a:pt x="787399" y="647847"/>
                  </a:cubicBezTo>
                  <a:cubicBezTo>
                    <a:pt x="801667" y="638103"/>
                    <a:pt x="815780" y="628553"/>
                    <a:pt x="830628" y="619698"/>
                  </a:cubicBezTo>
                  <a:cubicBezTo>
                    <a:pt x="846210" y="610380"/>
                    <a:pt x="861831" y="601216"/>
                    <a:pt x="877065" y="591317"/>
                  </a:cubicBezTo>
                  <a:cubicBezTo>
                    <a:pt x="883987" y="586793"/>
                    <a:pt x="891449" y="583120"/>
                    <a:pt x="898757" y="579254"/>
                  </a:cubicBezTo>
                  <a:cubicBezTo>
                    <a:pt x="907263" y="574768"/>
                    <a:pt x="915229" y="569471"/>
                    <a:pt x="924276" y="566146"/>
                  </a:cubicBezTo>
                  <a:cubicBezTo>
                    <a:pt x="933518" y="562782"/>
                    <a:pt x="942875" y="560965"/>
                    <a:pt x="952657" y="560307"/>
                  </a:cubicBezTo>
                  <a:cubicBezTo>
                    <a:pt x="954784" y="560153"/>
                    <a:pt x="956562" y="560230"/>
                    <a:pt x="958148" y="559959"/>
                  </a:cubicBezTo>
                  <a:cubicBezTo>
                    <a:pt x="969013" y="564870"/>
                    <a:pt x="979723" y="570090"/>
                    <a:pt x="990086" y="575851"/>
                  </a:cubicBezTo>
                  <a:cubicBezTo>
                    <a:pt x="996930" y="579640"/>
                    <a:pt x="1003812" y="583352"/>
                    <a:pt x="1011197" y="585866"/>
                  </a:cubicBezTo>
                  <a:cubicBezTo>
                    <a:pt x="1004044" y="587953"/>
                    <a:pt x="997084" y="590892"/>
                    <a:pt x="990511" y="594875"/>
                  </a:cubicBezTo>
                  <a:cubicBezTo>
                    <a:pt x="974387" y="604580"/>
                    <a:pt x="959037" y="616025"/>
                    <a:pt x="943803" y="627122"/>
                  </a:cubicBezTo>
                  <a:cubicBezTo>
                    <a:pt x="927872" y="638722"/>
                    <a:pt x="911285" y="649200"/>
                    <a:pt x="894272" y="659215"/>
                  </a:cubicBezTo>
                  <a:cubicBezTo>
                    <a:pt x="876563" y="669693"/>
                    <a:pt x="857230" y="676421"/>
                    <a:pt x="838477" y="684618"/>
                  </a:cubicBezTo>
                  <a:cubicBezTo>
                    <a:pt x="820111" y="692660"/>
                    <a:pt x="803368" y="700858"/>
                    <a:pt x="783417" y="704376"/>
                  </a:cubicBezTo>
                  <a:cubicBezTo>
                    <a:pt x="763040" y="707972"/>
                    <a:pt x="741735" y="706967"/>
                    <a:pt x="721590" y="711375"/>
                  </a:cubicBezTo>
                  <a:cubicBezTo>
                    <a:pt x="711537" y="713579"/>
                    <a:pt x="701407" y="715280"/>
                    <a:pt x="691237" y="716904"/>
                  </a:cubicBezTo>
                  <a:cubicBezTo>
                    <a:pt x="681494" y="718451"/>
                    <a:pt x="672021" y="720848"/>
                    <a:pt x="662277" y="722472"/>
                  </a:cubicBezTo>
                  <a:cubicBezTo>
                    <a:pt x="651721" y="724250"/>
                    <a:pt x="639696" y="723593"/>
                    <a:pt x="628985" y="723516"/>
                  </a:cubicBezTo>
                  <a:cubicBezTo>
                    <a:pt x="627168" y="723516"/>
                    <a:pt x="625351" y="723516"/>
                    <a:pt x="623572" y="723516"/>
                  </a:cubicBezTo>
                  <a:cubicBezTo>
                    <a:pt x="622954" y="723516"/>
                    <a:pt x="622296" y="723438"/>
                    <a:pt x="621639" y="723400"/>
                  </a:cubicBezTo>
                  <a:cubicBezTo>
                    <a:pt x="621059" y="723400"/>
                    <a:pt x="619396" y="723400"/>
                    <a:pt x="617154" y="723477"/>
                  </a:cubicBezTo>
                  <a:cubicBezTo>
                    <a:pt x="614950" y="723477"/>
                    <a:pt x="612746" y="723477"/>
                    <a:pt x="610542" y="723477"/>
                  </a:cubicBezTo>
                  <a:cubicBezTo>
                    <a:pt x="612475" y="722974"/>
                    <a:pt x="614408" y="722433"/>
                    <a:pt x="616380" y="721814"/>
                  </a:cubicBezTo>
                  <a:close/>
                  <a:moveTo>
                    <a:pt x="956446" y="544686"/>
                  </a:moveTo>
                  <a:cubicBezTo>
                    <a:pt x="965185" y="543758"/>
                    <a:pt x="973498" y="542096"/>
                    <a:pt x="982043" y="539428"/>
                  </a:cubicBezTo>
                  <a:cubicBezTo>
                    <a:pt x="992754" y="536064"/>
                    <a:pt x="1003271" y="532120"/>
                    <a:pt x="1013092" y="526629"/>
                  </a:cubicBezTo>
                  <a:cubicBezTo>
                    <a:pt x="1016572" y="524658"/>
                    <a:pt x="1019433" y="521990"/>
                    <a:pt x="1022642" y="519747"/>
                  </a:cubicBezTo>
                  <a:cubicBezTo>
                    <a:pt x="1034165" y="519670"/>
                    <a:pt x="1045610" y="519244"/>
                    <a:pt x="1057016" y="517659"/>
                  </a:cubicBezTo>
                  <a:cubicBezTo>
                    <a:pt x="1055044" y="518780"/>
                    <a:pt x="1053072" y="519824"/>
                    <a:pt x="1051023" y="520868"/>
                  </a:cubicBezTo>
                  <a:cubicBezTo>
                    <a:pt x="1047156" y="522840"/>
                    <a:pt x="1043947" y="525818"/>
                    <a:pt x="1039965" y="527751"/>
                  </a:cubicBezTo>
                  <a:cubicBezTo>
                    <a:pt x="1034938" y="530187"/>
                    <a:pt x="1029757" y="532275"/>
                    <a:pt x="1024730" y="534788"/>
                  </a:cubicBezTo>
                  <a:cubicBezTo>
                    <a:pt x="1015141" y="539583"/>
                    <a:pt x="1006635" y="545769"/>
                    <a:pt x="996543" y="549674"/>
                  </a:cubicBezTo>
                  <a:cubicBezTo>
                    <a:pt x="989506" y="552381"/>
                    <a:pt x="982817" y="553116"/>
                    <a:pt x="975895" y="553502"/>
                  </a:cubicBezTo>
                  <a:cubicBezTo>
                    <a:pt x="969438" y="550448"/>
                    <a:pt x="962942" y="547625"/>
                    <a:pt x="956446" y="544686"/>
                  </a:cubicBezTo>
                  <a:close/>
                  <a:moveTo>
                    <a:pt x="1005552" y="523730"/>
                  </a:moveTo>
                  <a:cubicBezTo>
                    <a:pt x="997432" y="527673"/>
                    <a:pt x="988848" y="530573"/>
                    <a:pt x="980226" y="533241"/>
                  </a:cubicBezTo>
                  <a:cubicBezTo>
                    <a:pt x="971797" y="535871"/>
                    <a:pt x="963754" y="537263"/>
                    <a:pt x="954938" y="538191"/>
                  </a:cubicBezTo>
                  <a:cubicBezTo>
                    <a:pt x="951420" y="538577"/>
                    <a:pt x="948095" y="539003"/>
                    <a:pt x="944769" y="539080"/>
                  </a:cubicBezTo>
                  <a:cubicBezTo>
                    <a:pt x="939356" y="536373"/>
                    <a:pt x="934059" y="533473"/>
                    <a:pt x="928955" y="530187"/>
                  </a:cubicBezTo>
                  <a:cubicBezTo>
                    <a:pt x="924470" y="527287"/>
                    <a:pt x="920023" y="524503"/>
                    <a:pt x="915422" y="521912"/>
                  </a:cubicBezTo>
                  <a:cubicBezTo>
                    <a:pt x="917510" y="521835"/>
                    <a:pt x="919559" y="521448"/>
                    <a:pt x="921183" y="519940"/>
                  </a:cubicBezTo>
                  <a:cubicBezTo>
                    <a:pt x="923890" y="519940"/>
                    <a:pt x="926287" y="520095"/>
                    <a:pt x="927408" y="520056"/>
                  </a:cubicBezTo>
                  <a:cubicBezTo>
                    <a:pt x="935683" y="519786"/>
                    <a:pt x="943764" y="518664"/>
                    <a:pt x="952116" y="518626"/>
                  </a:cubicBezTo>
                  <a:cubicBezTo>
                    <a:pt x="971797" y="518548"/>
                    <a:pt x="991439" y="519708"/>
                    <a:pt x="1011120" y="519747"/>
                  </a:cubicBezTo>
                  <a:cubicBezTo>
                    <a:pt x="1011777" y="519747"/>
                    <a:pt x="1012435" y="519747"/>
                    <a:pt x="1013092" y="519747"/>
                  </a:cubicBezTo>
                  <a:cubicBezTo>
                    <a:pt x="1010656" y="521216"/>
                    <a:pt x="1008065" y="522492"/>
                    <a:pt x="1005513" y="523691"/>
                  </a:cubicBezTo>
                  <a:close/>
                  <a:moveTo>
                    <a:pt x="956717" y="507529"/>
                  </a:moveTo>
                  <a:cubicBezTo>
                    <a:pt x="948211" y="507722"/>
                    <a:pt x="939781" y="508341"/>
                    <a:pt x="931662" y="509733"/>
                  </a:cubicBezTo>
                  <a:cubicBezTo>
                    <a:pt x="926171" y="510661"/>
                    <a:pt x="913682" y="510699"/>
                    <a:pt x="907031" y="515184"/>
                  </a:cubicBezTo>
                  <a:cubicBezTo>
                    <a:pt x="905833" y="515378"/>
                    <a:pt x="904673" y="515648"/>
                    <a:pt x="903590" y="516035"/>
                  </a:cubicBezTo>
                  <a:cubicBezTo>
                    <a:pt x="901038" y="514952"/>
                    <a:pt x="898486" y="513986"/>
                    <a:pt x="895896" y="513019"/>
                  </a:cubicBezTo>
                  <a:cubicBezTo>
                    <a:pt x="900304" y="509849"/>
                    <a:pt x="903900" y="506175"/>
                    <a:pt x="907921" y="501961"/>
                  </a:cubicBezTo>
                  <a:cubicBezTo>
                    <a:pt x="914919" y="494653"/>
                    <a:pt x="922343" y="488273"/>
                    <a:pt x="930154" y="481854"/>
                  </a:cubicBezTo>
                  <a:cubicBezTo>
                    <a:pt x="938931" y="474663"/>
                    <a:pt x="948172" y="468167"/>
                    <a:pt x="957529" y="461787"/>
                  </a:cubicBezTo>
                  <a:cubicBezTo>
                    <a:pt x="961744" y="458926"/>
                    <a:pt x="966074" y="456296"/>
                    <a:pt x="970328" y="453474"/>
                  </a:cubicBezTo>
                  <a:cubicBezTo>
                    <a:pt x="973537" y="451386"/>
                    <a:pt x="976475" y="449143"/>
                    <a:pt x="979917" y="447751"/>
                  </a:cubicBezTo>
                  <a:cubicBezTo>
                    <a:pt x="993179" y="450844"/>
                    <a:pt x="1006093" y="455291"/>
                    <a:pt x="1018698" y="460511"/>
                  </a:cubicBezTo>
                  <a:cubicBezTo>
                    <a:pt x="1015953" y="461014"/>
                    <a:pt x="1013285" y="462019"/>
                    <a:pt x="1010269" y="463914"/>
                  </a:cubicBezTo>
                  <a:cubicBezTo>
                    <a:pt x="1003425" y="468205"/>
                    <a:pt x="996504" y="472459"/>
                    <a:pt x="989892" y="477215"/>
                  </a:cubicBezTo>
                  <a:cubicBezTo>
                    <a:pt x="983397" y="481854"/>
                    <a:pt x="977326" y="487074"/>
                    <a:pt x="971449" y="492488"/>
                  </a:cubicBezTo>
                  <a:cubicBezTo>
                    <a:pt x="968549" y="495117"/>
                    <a:pt x="965765" y="497785"/>
                    <a:pt x="963058" y="500569"/>
                  </a:cubicBezTo>
                  <a:cubicBezTo>
                    <a:pt x="962672" y="500994"/>
                    <a:pt x="958225" y="505054"/>
                    <a:pt x="956756" y="507451"/>
                  </a:cubicBezTo>
                  <a:close/>
                  <a:moveTo>
                    <a:pt x="963213" y="451347"/>
                  </a:moveTo>
                  <a:cubicBezTo>
                    <a:pt x="953160" y="456992"/>
                    <a:pt x="943648" y="463256"/>
                    <a:pt x="934291" y="470023"/>
                  </a:cubicBezTo>
                  <a:cubicBezTo>
                    <a:pt x="925591" y="476325"/>
                    <a:pt x="916930" y="482898"/>
                    <a:pt x="909197" y="490361"/>
                  </a:cubicBezTo>
                  <a:cubicBezTo>
                    <a:pt x="902198" y="497127"/>
                    <a:pt x="896360" y="504590"/>
                    <a:pt x="887931" y="509462"/>
                  </a:cubicBezTo>
                  <a:cubicBezTo>
                    <a:pt x="887737" y="509539"/>
                    <a:pt x="887544" y="509655"/>
                    <a:pt x="887312" y="509771"/>
                  </a:cubicBezTo>
                  <a:lnTo>
                    <a:pt x="887003" y="509965"/>
                  </a:lnTo>
                  <a:cubicBezTo>
                    <a:pt x="882092" y="508341"/>
                    <a:pt x="877181" y="506794"/>
                    <a:pt x="872232" y="505286"/>
                  </a:cubicBezTo>
                  <a:cubicBezTo>
                    <a:pt x="871382" y="505015"/>
                    <a:pt x="870570" y="504745"/>
                    <a:pt x="869758" y="504513"/>
                  </a:cubicBezTo>
                  <a:cubicBezTo>
                    <a:pt x="870647" y="501922"/>
                    <a:pt x="871923" y="499409"/>
                    <a:pt x="872851" y="496818"/>
                  </a:cubicBezTo>
                  <a:cubicBezTo>
                    <a:pt x="874088" y="493300"/>
                    <a:pt x="874707" y="489665"/>
                    <a:pt x="875751" y="486108"/>
                  </a:cubicBezTo>
                  <a:cubicBezTo>
                    <a:pt x="876447" y="485064"/>
                    <a:pt x="877220" y="484020"/>
                    <a:pt x="878032" y="483053"/>
                  </a:cubicBezTo>
                  <a:cubicBezTo>
                    <a:pt x="879733" y="480965"/>
                    <a:pt x="880893" y="478220"/>
                    <a:pt x="882285" y="475939"/>
                  </a:cubicBezTo>
                  <a:cubicBezTo>
                    <a:pt x="884760" y="471879"/>
                    <a:pt x="888549" y="468592"/>
                    <a:pt x="891874" y="465189"/>
                  </a:cubicBezTo>
                  <a:cubicBezTo>
                    <a:pt x="900226" y="456760"/>
                    <a:pt x="909313" y="448331"/>
                    <a:pt x="919521" y="441990"/>
                  </a:cubicBezTo>
                  <a:cubicBezTo>
                    <a:pt x="927563" y="441951"/>
                    <a:pt x="934871" y="440173"/>
                    <a:pt x="942991" y="441294"/>
                  </a:cubicBezTo>
                  <a:cubicBezTo>
                    <a:pt x="947360" y="441874"/>
                    <a:pt x="951729" y="442686"/>
                    <a:pt x="956098" y="443459"/>
                  </a:cubicBezTo>
                  <a:cubicBezTo>
                    <a:pt x="956910" y="444039"/>
                    <a:pt x="957954" y="444271"/>
                    <a:pt x="958998" y="443962"/>
                  </a:cubicBezTo>
                  <a:cubicBezTo>
                    <a:pt x="961357" y="444387"/>
                    <a:pt x="963677" y="444774"/>
                    <a:pt x="966074" y="445122"/>
                  </a:cubicBezTo>
                  <a:cubicBezTo>
                    <a:pt x="968278" y="445470"/>
                    <a:pt x="970482" y="445857"/>
                    <a:pt x="972647" y="446243"/>
                  </a:cubicBezTo>
                  <a:cubicBezTo>
                    <a:pt x="969593" y="447558"/>
                    <a:pt x="966616" y="449375"/>
                    <a:pt x="963213" y="451308"/>
                  </a:cubicBezTo>
                  <a:close/>
                  <a:moveTo>
                    <a:pt x="1063705" y="302020"/>
                  </a:moveTo>
                  <a:cubicBezTo>
                    <a:pt x="1076504" y="305190"/>
                    <a:pt x="1089341" y="308168"/>
                    <a:pt x="1102062" y="311648"/>
                  </a:cubicBezTo>
                  <a:cubicBezTo>
                    <a:pt x="1100515" y="311957"/>
                    <a:pt x="1098930" y="312305"/>
                    <a:pt x="1097422" y="312730"/>
                  </a:cubicBezTo>
                  <a:cubicBezTo>
                    <a:pt x="1086402" y="315862"/>
                    <a:pt x="1075885" y="320889"/>
                    <a:pt x="1065098" y="324717"/>
                  </a:cubicBezTo>
                  <a:cubicBezTo>
                    <a:pt x="1042942" y="332643"/>
                    <a:pt x="1021869" y="344784"/>
                    <a:pt x="1000912" y="355417"/>
                  </a:cubicBezTo>
                  <a:cubicBezTo>
                    <a:pt x="996968" y="357428"/>
                    <a:pt x="993256" y="359709"/>
                    <a:pt x="989312" y="361720"/>
                  </a:cubicBezTo>
                  <a:cubicBezTo>
                    <a:pt x="984673" y="364078"/>
                    <a:pt x="979801" y="365625"/>
                    <a:pt x="975083" y="367752"/>
                  </a:cubicBezTo>
                  <a:cubicBezTo>
                    <a:pt x="964798" y="372430"/>
                    <a:pt x="956833" y="382097"/>
                    <a:pt x="947128" y="387897"/>
                  </a:cubicBezTo>
                  <a:cubicBezTo>
                    <a:pt x="939163" y="392691"/>
                    <a:pt x="930618" y="396248"/>
                    <a:pt x="922459" y="400656"/>
                  </a:cubicBezTo>
                  <a:cubicBezTo>
                    <a:pt x="926210" y="394276"/>
                    <a:pt x="929342" y="387433"/>
                    <a:pt x="931662" y="380743"/>
                  </a:cubicBezTo>
                  <a:cubicBezTo>
                    <a:pt x="932319" y="378849"/>
                    <a:pt x="933015" y="376993"/>
                    <a:pt x="933672" y="375098"/>
                  </a:cubicBezTo>
                  <a:cubicBezTo>
                    <a:pt x="934716" y="373242"/>
                    <a:pt x="935760" y="371348"/>
                    <a:pt x="936766" y="369453"/>
                  </a:cubicBezTo>
                  <a:cubicBezTo>
                    <a:pt x="944189" y="363228"/>
                    <a:pt x="951304" y="356577"/>
                    <a:pt x="958186" y="349811"/>
                  </a:cubicBezTo>
                  <a:cubicBezTo>
                    <a:pt x="967853" y="340376"/>
                    <a:pt x="979955" y="332991"/>
                    <a:pt x="991478" y="326031"/>
                  </a:cubicBezTo>
                  <a:cubicBezTo>
                    <a:pt x="1003580" y="318685"/>
                    <a:pt x="1016417" y="313620"/>
                    <a:pt x="1029834" y="309212"/>
                  </a:cubicBezTo>
                  <a:cubicBezTo>
                    <a:pt x="1040931" y="305538"/>
                    <a:pt x="1052260" y="303798"/>
                    <a:pt x="1063667" y="302020"/>
                  </a:cubicBezTo>
                  <a:close/>
                  <a:moveTo>
                    <a:pt x="961550" y="289260"/>
                  </a:moveTo>
                  <a:cubicBezTo>
                    <a:pt x="972183" y="285741"/>
                    <a:pt x="983242" y="287481"/>
                    <a:pt x="994378" y="289453"/>
                  </a:cubicBezTo>
                  <a:cubicBezTo>
                    <a:pt x="988926" y="291580"/>
                    <a:pt x="983551" y="294287"/>
                    <a:pt x="978525" y="297148"/>
                  </a:cubicBezTo>
                  <a:cubicBezTo>
                    <a:pt x="970444" y="301710"/>
                    <a:pt x="963638" y="306814"/>
                    <a:pt x="957684" y="312962"/>
                  </a:cubicBezTo>
                  <a:cubicBezTo>
                    <a:pt x="959308" y="305113"/>
                    <a:pt x="960545" y="297187"/>
                    <a:pt x="961589" y="289260"/>
                  </a:cubicBezTo>
                  <a:close/>
                  <a:moveTo>
                    <a:pt x="954977" y="324407"/>
                  </a:moveTo>
                  <a:cubicBezTo>
                    <a:pt x="957452" y="321662"/>
                    <a:pt x="959772" y="318762"/>
                    <a:pt x="962362" y="315978"/>
                  </a:cubicBezTo>
                  <a:cubicBezTo>
                    <a:pt x="967737" y="310178"/>
                    <a:pt x="975122" y="306505"/>
                    <a:pt x="981889" y="302716"/>
                  </a:cubicBezTo>
                  <a:cubicBezTo>
                    <a:pt x="988191" y="299197"/>
                    <a:pt x="994958" y="296143"/>
                    <a:pt x="1001802" y="293861"/>
                  </a:cubicBezTo>
                  <a:cubicBezTo>
                    <a:pt x="1004121" y="293088"/>
                    <a:pt x="1006751" y="292701"/>
                    <a:pt x="1009264" y="292083"/>
                  </a:cubicBezTo>
                  <a:cubicBezTo>
                    <a:pt x="1016417" y="293513"/>
                    <a:pt x="1023454" y="295408"/>
                    <a:pt x="1030685" y="296452"/>
                  </a:cubicBezTo>
                  <a:cubicBezTo>
                    <a:pt x="1035325" y="297109"/>
                    <a:pt x="1039965" y="297651"/>
                    <a:pt x="1044605" y="298231"/>
                  </a:cubicBezTo>
                  <a:cubicBezTo>
                    <a:pt x="1026238" y="302213"/>
                    <a:pt x="1008336" y="308438"/>
                    <a:pt x="991903" y="317873"/>
                  </a:cubicBezTo>
                  <a:cubicBezTo>
                    <a:pt x="980497" y="324407"/>
                    <a:pt x="968433" y="331831"/>
                    <a:pt x="958650" y="340647"/>
                  </a:cubicBezTo>
                  <a:cubicBezTo>
                    <a:pt x="953585" y="345248"/>
                    <a:pt x="948984" y="350313"/>
                    <a:pt x="943919" y="354915"/>
                  </a:cubicBezTo>
                  <a:cubicBezTo>
                    <a:pt x="945543" y="351357"/>
                    <a:pt x="947089" y="347761"/>
                    <a:pt x="948559" y="344088"/>
                  </a:cubicBezTo>
                  <a:cubicBezTo>
                    <a:pt x="951111" y="337670"/>
                    <a:pt x="953199" y="331096"/>
                    <a:pt x="954977" y="324369"/>
                  </a:cubicBezTo>
                  <a:close/>
                  <a:moveTo>
                    <a:pt x="943261" y="145733"/>
                  </a:moveTo>
                  <a:cubicBezTo>
                    <a:pt x="943571" y="145617"/>
                    <a:pt x="943919" y="145539"/>
                    <a:pt x="944228" y="145423"/>
                  </a:cubicBezTo>
                  <a:cubicBezTo>
                    <a:pt x="944267" y="145771"/>
                    <a:pt x="944305" y="146158"/>
                    <a:pt x="944344" y="146506"/>
                  </a:cubicBezTo>
                  <a:cubicBezTo>
                    <a:pt x="943841" y="152460"/>
                    <a:pt x="944228" y="158763"/>
                    <a:pt x="944151" y="163480"/>
                  </a:cubicBezTo>
                  <a:cubicBezTo>
                    <a:pt x="944035" y="171368"/>
                    <a:pt x="944073" y="179256"/>
                    <a:pt x="944151" y="187144"/>
                  </a:cubicBezTo>
                  <a:cubicBezTo>
                    <a:pt x="943764" y="190198"/>
                    <a:pt x="943377" y="193214"/>
                    <a:pt x="943261" y="196307"/>
                  </a:cubicBezTo>
                  <a:cubicBezTo>
                    <a:pt x="942991" y="202881"/>
                    <a:pt x="943339" y="209454"/>
                    <a:pt x="943300" y="216027"/>
                  </a:cubicBezTo>
                  <a:cubicBezTo>
                    <a:pt x="943223" y="228671"/>
                    <a:pt x="942488" y="241276"/>
                    <a:pt x="942720" y="253919"/>
                  </a:cubicBezTo>
                  <a:cubicBezTo>
                    <a:pt x="940516" y="262967"/>
                    <a:pt x="938854" y="271938"/>
                    <a:pt x="935296" y="280599"/>
                  </a:cubicBezTo>
                  <a:cubicBezTo>
                    <a:pt x="927950" y="298347"/>
                    <a:pt x="918245" y="314122"/>
                    <a:pt x="907998" y="330323"/>
                  </a:cubicBezTo>
                  <a:cubicBezTo>
                    <a:pt x="897674" y="346640"/>
                    <a:pt x="887621" y="362725"/>
                    <a:pt x="874204" y="376645"/>
                  </a:cubicBezTo>
                  <a:cubicBezTo>
                    <a:pt x="868095" y="382986"/>
                    <a:pt x="862643" y="389907"/>
                    <a:pt x="855993" y="395746"/>
                  </a:cubicBezTo>
                  <a:cubicBezTo>
                    <a:pt x="852745" y="398607"/>
                    <a:pt x="848762" y="400695"/>
                    <a:pt x="844625" y="401932"/>
                  </a:cubicBezTo>
                  <a:cubicBezTo>
                    <a:pt x="842614" y="402551"/>
                    <a:pt x="841145" y="403015"/>
                    <a:pt x="839946" y="404059"/>
                  </a:cubicBezTo>
                  <a:cubicBezTo>
                    <a:pt x="836312" y="404794"/>
                    <a:pt x="832677" y="405528"/>
                    <a:pt x="829158" y="406611"/>
                  </a:cubicBezTo>
                  <a:cubicBezTo>
                    <a:pt x="824673" y="407964"/>
                    <a:pt x="819917" y="408273"/>
                    <a:pt x="815316" y="409047"/>
                  </a:cubicBezTo>
                  <a:cubicBezTo>
                    <a:pt x="810019" y="409936"/>
                    <a:pt x="805147" y="412256"/>
                    <a:pt x="799772" y="412720"/>
                  </a:cubicBezTo>
                  <a:cubicBezTo>
                    <a:pt x="795635" y="413068"/>
                    <a:pt x="790879" y="414769"/>
                    <a:pt x="786935" y="416007"/>
                  </a:cubicBezTo>
                  <a:cubicBezTo>
                    <a:pt x="783571" y="417051"/>
                    <a:pt x="780169" y="417979"/>
                    <a:pt x="776766" y="418984"/>
                  </a:cubicBezTo>
                  <a:cubicBezTo>
                    <a:pt x="781097" y="414885"/>
                    <a:pt x="785041" y="409781"/>
                    <a:pt x="788443" y="405180"/>
                  </a:cubicBezTo>
                  <a:cubicBezTo>
                    <a:pt x="793702" y="398066"/>
                    <a:pt x="799734" y="391802"/>
                    <a:pt x="805070" y="384765"/>
                  </a:cubicBezTo>
                  <a:cubicBezTo>
                    <a:pt x="814465" y="372392"/>
                    <a:pt x="823011" y="359052"/>
                    <a:pt x="831749" y="346176"/>
                  </a:cubicBezTo>
                  <a:cubicBezTo>
                    <a:pt x="841029" y="332527"/>
                    <a:pt x="851894" y="319651"/>
                    <a:pt x="862218" y="306776"/>
                  </a:cubicBezTo>
                  <a:cubicBezTo>
                    <a:pt x="883175" y="280599"/>
                    <a:pt x="901116" y="252489"/>
                    <a:pt x="916969" y="222948"/>
                  </a:cubicBezTo>
                  <a:cubicBezTo>
                    <a:pt x="924160" y="209570"/>
                    <a:pt x="930811" y="196617"/>
                    <a:pt x="936108" y="182349"/>
                  </a:cubicBezTo>
                  <a:cubicBezTo>
                    <a:pt x="938621" y="175544"/>
                    <a:pt x="940361" y="168313"/>
                    <a:pt x="941753" y="161199"/>
                  </a:cubicBezTo>
                  <a:cubicBezTo>
                    <a:pt x="942797" y="156056"/>
                    <a:pt x="942875" y="150875"/>
                    <a:pt x="943184" y="145733"/>
                  </a:cubicBezTo>
                  <a:close/>
                  <a:moveTo>
                    <a:pt x="873199" y="168623"/>
                  </a:moveTo>
                  <a:cubicBezTo>
                    <a:pt x="874127" y="167501"/>
                    <a:pt x="875519" y="164679"/>
                    <a:pt x="876949" y="162862"/>
                  </a:cubicBezTo>
                  <a:cubicBezTo>
                    <a:pt x="889052" y="159343"/>
                    <a:pt x="901502" y="157139"/>
                    <a:pt x="913179" y="152383"/>
                  </a:cubicBezTo>
                  <a:cubicBezTo>
                    <a:pt x="920487" y="149406"/>
                    <a:pt x="928607" y="147550"/>
                    <a:pt x="936456" y="146970"/>
                  </a:cubicBezTo>
                  <a:cubicBezTo>
                    <a:pt x="937848" y="146854"/>
                    <a:pt x="939163" y="146699"/>
                    <a:pt x="940477" y="146467"/>
                  </a:cubicBezTo>
                  <a:cubicBezTo>
                    <a:pt x="939704" y="149367"/>
                    <a:pt x="939163" y="152344"/>
                    <a:pt x="938389" y="155167"/>
                  </a:cubicBezTo>
                  <a:cubicBezTo>
                    <a:pt x="936456" y="162320"/>
                    <a:pt x="934639" y="169628"/>
                    <a:pt x="932087" y="176627"/>
                  </a:cubicBezTo>
                  <a:cubicBezTo>
                    <a:pt x="926828" y="190972"/>
                    <a:pt x="919521" y="203925"/>
                    <a:pt x="912135" y="217187"/>
                  </a:cubicBezTo>
                  <a:cubicBezTo>
                    <a:pt x="896166" y="245838"/>
                    <a:pt x="878844" y="273716"/>
                    <a:pt x="858274" y="299313"/>
                  </a:cubicBezTo>
                  <a:cubicBezTo>
                    <a:pt x="839366" y="322822"/>
                    <a:pt x="821387" y="346872"/>
                    <a:pt x="804374" y="371773"/>
                  </a:cubicBezTo>
                  <a:cubicBezTo>
                    <a:pt x="799850" y="378385"/>
                    <a:pt x="795287" y="384223"/>
                    <a:pt x="789951" y="390178"/>
                  </a:cubicBezTo>
                  <a:cubicBezTo>
                    <a:pt x="784847" y="395862"/>
                    <a:pt x="780942" y="402551"/>
                    <a:pt x="775800" y="408273"/>
                  </a:cubicBezTo>
                  <a:cubicBezTo>
                    <a:pt x="770928" y="413725"/>
                    <a:pt x="765476" y="418443"/>
                    <a:pt x="760411" y="423701"/>
                  </a:cubicBezTo>
                  <a:cubicBezTo>
                    <a:pt x="759251" y="424900"/>
                    <a:pt x="757781" y="425828"/>
                    <a:pt x="756389" y="426794"/>
                  </a:cubicBezTo>
                  <a:cubicBezTo>
                    <a:pt x="742354" y="433097"/>
                    <a:pt x="728782" y="440598"/>
                    <a:pt x="714862" y="447094"/>
                  </a:cubicBezTo>
                  <a:cubicBezTo>
                    <a:pt x="707438" y="450574"/>
                    <a:pt x="699783" y="453358"/>
                    <a:pt x="692049" y="455871"/>
                  </a:cubicBezTo>
                  <a:cubicBezTo>
                    <a:pt x="693287" y="453396"/>
                    <a:pt x="693364" y="449917"/>
                    <a:pt x="693055" y="446398"/>
                  </a:cubicBezTo>
                  <a:cubicBezTo>
                    <a:pt x="703881" y="439902"/>
                    <a:pt x="713006" y="430197"/>
                    <a:pt x="722131" y="421613"/>
                  </a:cubicBezTo>
                  <a:cubicBezTo>
                    <a:pt x="733577" y="410864"/>
                    <a:pt x="744596" y="399690"/>
                    <a:pt x="754688" y="387626"/>
                  </a:cubicBezTo>
                  <a:cubicBezTo>
                    <a:pt x="764045" y="376490"/>
                    <a:pt x="773712" y="365393"/>
                    <a:pt x="781290" y="352943"/>
                  </a:cubicBezTo>
                  <a:cubicBezTo>
                    <a:pt x="789449" y="339564"/>
                    <a:pt x="795365" y="324949"/>
                    <a:pt x="803716" y="311609"/>
                  </a:cubicBezTo>
                  <a:cubicBezTo>
                    <a:pt x="811102" y="299855"/>
                    <a:pt x="819415" y="289028"/>
                    <a:pt x="824673" y="276075"/>
                  </a:cubicBezTo>
                  <a:cubicBezTo>
                    <a:pt x="829932" y="263122"/>
                    <a:pt x="835152" y="250246"/>
                    <a:pt x="841029" y="237564"/>
                  </a:cubicBezTo>
                  <a:cubicBezTo>
                    <a:pt x="843968" y="231261"/>
                    <a:pt x="846558" y="224765"/>
                    <a:pt x="849071" y="218347"/>
                  </a:cubicBezTo>
                  <a:cubicBezTo>
                    <a:pt x="851739" y="211658"/>
                    <a:pt x="855606" y="205626"/>
                    <a:pt x="858119" y="198821"/>
                  </a:cubicBezTo>
                  <a:cubicBezTo>
                    <a:pt x="860787" y="191590"/>
                    <a:pt x="863764" y="184514"/>
                    <a:pt x="867283" y="177671"/>
                  </a:cubicBezTo>
                  <a:cubicBezTo>
                    <a:pt x="868984" y="174423"/>
                    <a:pt x="870879" y="171445"/>
                    <a:pt x="873199" y="168623"/>
                  </a:cubicBezTo>
                  <a:close/>
                  <a:moveTo>
                    <a:pt x="793586" y="204350"/>
                  </a:moveTo>
                  <a:cubicBezTo>
                    <a:pt x="800816" y="199710"/>
                    <a:pt x="808008" y="195070"/>
                    <a:pt x="815355" y="190817"/>
                  </a:cubicBezTo>
                  <a:cubicBezTo>
                    <a:pt x="830318" y="182156"/>
                    <a:pt x="845785" y="175776"/>
                    <a:pt x="861367" y="168545"/>
                  </a:cubicBezTo>
                  <a:cubicBezTo>
                    <a:pt x="862720" y="167927"/>
                    <a:pt x="864112" y="167308"/>
                    <a:pt x="865543" y="166767"/>
                  </a:cubicBezTo>
                  <a:cubicBezTo>
                    <a:pt x="862372" y="171020"/>
                    <a:pt x="860014" y="175931"/>
                    <a:pt x="857771" y="180686"/>
                  </a:cubicBezTo>
                  <a:cubicBezTo>
                    <a:pt x="854910" y="186757"/>
                    <a:pt x="852590" y="193098"/>
                    <a:pt x="850270" y="199439"/>
                  </a:cubicBezTo>
                  <a:cubicBezTo>
                    <a:pt x="847679" y="206515"/>
                    <a:pt x="843504" y="213127"/>
                    <a:pt x="840642" y="220164"/>
                  </a:cubicBezTo>
                  <a:cubicBezTo>
                    <a:pt x="835538" y="232653"/>
                    <a:pt x="829236" y="244678"/>
                    <a:pt x="824519" y="257283"/>
                  </a:cubicBezTo>
                  <a:cubicBezTo>
                    <a:pt x="819144" y="271783"/>
                    <a:pt x="813073" y="285045"/>
                    <a:pt x="804374" y="297805"/>
                  </a:cubicBezTo>
                  <a:cubicBezTo>
                    <a:pt x="795713" y="310488"/>
                    <a:pt x="787670" y="323905"/>
                    <a:pt x="781406" y="337940"/>
                  </a:cubicBezTo>
                  <a:cubicBezTo>
                    <a:pt x="774524" y="353329"/>
                    <a:pt x="763465" y="365818"/>
                    <a:pt x="753025" y="378849"/>
                  </a:cubicBezTo>
                  <a:cubicBezTo>
                    <a:pt x="734775" y="401739"/>
                    <a:pt x="712736" y="420685"/>
                    <a:pt x="692320" y="441410"/>
                  </a:cubicBezTo>
                  <a:cubicBezTo>
                    <a:pt x="692049" y="439786"/>
                    <a:pt x="691779" y="438317"/>
                    <a:pt x="691547" y="437118"/>
                  </a:cubicBezTo>
                  <a:cubicBezTo>
                    <a:pt x="691431" y="436345"/>
                    <a:pt x="691237" y="435610"/>
                    <a:pt x="691044" y="434876"/>
                  </a:cubicBezTo>
                  <a:cubicBezTo>
                    <a:pt x="695259" y="428302"/>
                    <a:pt x="698120" y="420956"/>
                    <a:pt x="701213" y="413725"/>
                  </a:cubicBezTo>
                  <a:cubicBezTo>
                    <a:pt x="705350" y="404059"/>
                    <a:pt x="709178" y="394238"/>
                    <a:pt x="713316" y="384533"/>
                  </a:cubicBezTo>
                  <a:cubicBezTo>
                    <a:pt x="722363" y="363498"/>
                    <a:pt x="732726" y="342928"/>
                    <a:pt x="744016" y="322977"/>
                  </a:cubicBezTo>
                  <a:cubicBezTo>
                    <a:pt x="749198" y="313852"/>
                    <a:pt x="754495" y="304533"/>
                    <a:pt x="757549" y="294480"/>
                  </a:cubicBezTo>
                  <a:cubicBezTo>
                    <a:pt x="760913" y="283422"/>
                    <a:pt x="765437" y="273639"/>
                    <a:pt x="771044" y="263586"/>
                  </a:cubicBezTo>
                  <a:cubicBezTo>
                    <a:pt x="776109" y="254538"/>
                    <a:pt x="779744" y="244988"/>
                    <a:pt x="783146" y="235205"/>
                  </a:cubicBezTo>
                  <a:cubicBezTo>
                    <a:pt x="785079" y="229676"/>
                    <a:pt x="786974" y="224108"/>
                    <a:pt x="789139" y="218656"/>
                  </a:cubicBezTo>
                  <a:cubicBezTo>
                    <a:pt x="790957" y="214055"/>
                    <a:pt x="791343" y="208874"/>
                    <a:pt x="793509" y="204427"/>
                  </a:cubicBezTo>
                  <a:close/>
                  <a:moveTo>
                    <a:pt x="765708" y="220899"/>
                  </a:moveTo>
                  <a:cubicBezTo>
                    <a:pt x="772977" y="217187"/>
                    <a:pt x="780014" y="212934"/>
                    <a:pt x="786974" y="208564"/>
                  </a:cubicBezTo>
                  <a:cubicBezTo>
                    <a:pt x="784306" y="214171"/>
                    <a:pt x="782566" y="220590"/>
                    <a:pt x="780362" y="225848"/>
                  </a:cubicBezTo>
                  <a:cubicBezTo>
                    <a:pt x="776109" y="235940"/>
                    <a:pt x="772784" y="246264"/>
                    <a:pt x="767718" y="256007"/>
                  </a:cubicBezTo>
                  <a:cubicBezTo>
                    <a:pt x="763001" y="265055"/>
                    <a:pt x="757627" y="273446"/>
                    <a:pt x="754069" y="283074"/>
                  </a:cubicBezTo>
                  <a:cubicBezTo>
                    <a:pt x="749662" y="294983"/>
                    <a:pt x="745331" y="306041"/>
                    <a:pt x="739028" y="317138"/>
                  </a:cubicBezTo>
                  <a:cubicBezTo>
                    <a:pt x="728125" y="336278"/>
                    <a:pt x="717724" y="355920"/>
                    <a:pt x="709024" y="376142"/>
                  </a:cubicBezTo>
                  <a:cubicBezTo>
                    <a:pt x="701948" y="392536"/>
                    <a:pt x="696341" y="410787"/>
                    <a:pt x="687487" y="426524"/>
                  </a:cubicBezTo>
                  <a:cubicBezTo>
                    <a:pt x="682886" y="419216"/>
                    <a:pt x="675423" y="413532"/>
                    <a:pt x="668193" y="408776"/>
                  </a:cubicBezTo>
                  <a:cubicBezTo>
                    <a:pt x="668193" y="407732"/>
                    <a:pt x="668193" y="406727"/>
                    <a:pt x="668193" y="405799"/>
                  </a:cubicBezTo>
                  <a:cubicBezTo>
                    <a:pt x="668193" y="402048"/>
                    <a:pt x="669855" y="397679"/>
                    <a:pt x="670513" y="393967"/>
                  </a:cubicBezTo>
                  <a:cubicBezTo>
                    <a:pt x="671325" y="389482"/>
                    <a:pt x="672407" y="385035"/>
                    <a:pt x="673451" y="380627"/>
                  </a:cubicBezTo>
                  <a:cubicBezTo>
                    <a:pt x="677666" y="362918"/>
                    <a:pt x="685786" y="345480"/>
                    <a:pt x="693635" y="329125"/>
                  </a:cubicBezTo>
                  <a:cubicBezTo>
                    <a:pt x="701987" y="311725"/>
                    <a:pt x="710300" y="294325"/>
                    <a:pt x="719193" y="277196"/>
                  </a:cubicBezTo>
                  <a:cubicBezTo>
                    <a:pt x="723717" y="268458"/>
                    <a:pt x="728782" y="260029"/>
                    <a:pt x="733229" y="251252"/>
                  </a:cubicBezTo>
                  <a:cubicBezTo>
                    <a:pt x="735200" y="247424"/>
                    <a:pt x="737134" y="243596"/>
                    <a:pt x="739299" y="239884"/>
                  </a:cubicBezTo>
                  <a:cubicBezTo>
                    <a:pt x="740807" y="237332"/>
                    <a:pt x="742083" y="234277"/>
                    <a:pt x="743707" y="231609"/>
                  </a:cubicBezTo>
                  <a:cubicBezTo>
                    <a:pt x="750822" y="227549"/>
                    <a:pt x="758361" y="224688"/>
                    <a:pt x="765669" y="220976"/>
                  </a:cubicBezTo>
                  <a:close/>
                  <a:moveTo>
                    <a:pt x="737288" y="190469"/>
                  </a:moveTo>
                  <a:cubicBezTo>
                    <a:pt x="738990" y="191590"/>
                    <a:pt x="740691" y="192712"/>
                    <a:pt x="742199" y="193794"/>
                  </a:cubicBezTo>
                  <a:cubicBezTo>
                    <a:pt x="747883" y="197893"/>
                    <a:pt x="756544" y="204311"/>
                    <a:pt x="760449" y="211000"/>
                  </a:cubicBezTo>
                  <a:cubicBezTo>
                    <a:pt x="757395" y="212624"/>
                    <a:pt x="754301" y="214132"/>
                    <a:pt x="751131" y="215563"/>
                  </a:cubicBezTo>
                  <a:cubicBezTo>
                    <a:pt x="746143" y="217806"/>
                    <a:pt x="741387" y="220358"/>
                    <a:pt x="736824" y="223142"/>
                  </a:cubicBezTo>
                  <a:cubicBezTo>
                    <a:pt x="737636" y="218502"/>
                    <a:pt x="738216" y="213823"/>
                    <a:pt x="738564" y="208951"/>
                  </a:cubicBezTo>
                  <a:cubicBezTo>
                    <a:pt x="738951" y="203306"/>
                    <a:pt x="739028" y="196423"/>
                    <a:pt x="737288" y="190508"/>
                  </a:cubicBezTo>
                  <a:close/>
                  <a:moveTo>
                    <a:pt x="724722" y="180300"/>
                  </a:moveTo>
                  <a:cubicBezTo>
                    <a:pt x="724722" y="180300"/>
                    <a:pt x="724838" y="180184"/>
                    <a:pt x="724915" y="180145"/>
                  </a:cubicBezTo>
                  <a:cubicBezTo>
                    <a:pt x="725534" y="180261"/>
                    <a:pt x="726075" y="180609"/>
                    <a:pt x="726578" y="181305"/>
                  </a:cubicBezTo>
                  <a:cubicBezTo>
                    <a:pt x="728163" y="183548"/>
                    <a:pt x="730367" y="185481"/>
                    <a:pt x="732765" y="187298"/>
                  </a:cubicBezTo>
                  <a:cubicBezTo>
                    <a:pt x="733770" y="194954"/>
                    <a:pt x="733654" y="202765"/>
                    <a:pt x="732649" y="210420"/>
                  </a:cubicBezTo>
                  <a:cubicBezTo>
                    <a:pt x="731875" y="216452"/>
                    <a:pt x="730251" y="222291"/>
                    <a:pt x="729053" y="228245"/>
                  </a:cubicBezTo>
                  <a:cubicBezTo>
                    <a:pt x="721435" y="233736"/>
                    <a:pt x="714476" y="240038"/>
                    <a:pt x="708096" y="247308"/>
                  </a:cubicBezTo>
                  <a:cubicBezTo>
                    <a:pt x="704461" y="251445"/>
                    <a:pt x="701020" y="255737"/>
                    <a:pt x="697656" y="260067"/>
                  </a:cubicBezTo>
                  <a:cubicBezTo>
                    <a:pt x="698777" y="255543"/>
                    <a:pt x="698855" y="250942"/>
                    <a:pt x="698777" y="245336"/>
                  </a:cubicBezTo>
                  <a:cubicBezTo>
                    <a:pt x="698777" y="244060"/>
                    <a:pt x="698700" y="242784"/>
                    <a:pt x="698584" y="241546"/>
                  </a:cubicBezTo>
                  <a:cubicBezTo>
                    <a:pt x="698661" y="240270"/>
                    <a:pt x="698739" y="239033"/>
                    <a:pt x="698932" y="237796"/>
                  </a:cubicBezTo>
                  <a:cubicBezTo>
                    <a:pt x="699860" y="231145"/>
                    <a:pt x="700711" y="224611"/>
                    <a:pt x="702837" y="218231"/>
                  </a:cubicBezTo>
                  <a:cubicBezTo>
                    <a:pt x="705118" y="211387"/>
                    <a:pt x="707748" y="205007"/>
                    <a:pt x="711228" y="198666"/>
                  </a:cubicBezTo>
                  <a:cubicBezTo>
                    <a:pt x="714708" y="192286"/>
                    <a:pt x="718304" y="184128"/>
                    <a:pt x="724799" y="180300"/>
                  </a:cubicBezTo>
                  <a:close/>
                  <a:moveTo>
                    <a:pt x="707400" y="187066"/>
                  </a:moveTo>
                  <a:cubicBezTo>
                    <a:pt x="710648" y="185945"/>
                    <a:pt x="713741" y="184360"/>
                    <a:pt x="716950" y="183200"/>
                  </a:cubicBezTo>
                  <a:cubicBezTo>
                    <a:pt x="708676" y="190508"/>
                    <a:pt x="703069" y="202069"/>
                    <a:pt x="699280" y="211696"/>
                  </a:cubicBezTo>
                  <a:cubicBezTo>
                    <a:pt x="697772" y="215486"/>
                    <a:pt x="696612" y="219314"/>
                    <a:pt x="695723" y="223142"/>
                  </a:cubicBezTo>
                  <a:cubicBezTo>
                    <a:pt x="695027" y="219391"/>
                    <a:pt x="694408" y="215640"/>
                    <a:pt x="694060" y="211812"/>
                  </a:cubicBezTo>
                  <a:cubicBezTo>
                    <a:pt x="693403" y="204853"/>
                    <a:pt x="691933" y="198009"/>
                    <a:pt x="689961" y="191320"/>
                  </a:cubicBezTo>
                  <a:cubicBezTo>
                    <a:pt x="695916" y="191049"/>
                    <a:pt x="701871" y="189000"/>
                    <a:pt x="707438" y="187105"/>
                  </a:cubicBezTo>
                  <a:close/>
                  <a:moveTo>
                    <a:pt x="719116" y="251020"/>
                  </a:moveTo>
                  <a:cubicBezTo>
                    <a:pt x="724181" y="245413"/>
                    <a:pt x="729671" y="240889"/>
                    <a:pt x="735703" y="236713"/>
                  </a:cubicBezTo>
                  <a:cubicBezTo>
                    <a:pt x="728666" y="246070"/>
                    <a:pt x="723137" y="257361"/>
                    <a:pt x="717762" y="266911"/>
                  </a:cubicBezTo>
                  <a:cubicBezTo>
                    <a:pt x="707902" y="284543"/>
                    <a:pt x="699280" y="302870"/>
                    <a:pt x="690464" y="321043"/>
                  </a:cubicBezTo>
                  <a:cubicBezTo>
                    <a:pt x="682654" y="337128"/>
                    <a:pt x="676235" y="353291"/>
                    <a:pt x="669894" y="369956"/>
                  </a:cubicBezTo>
                  <a:cubicBezTo>
                    <a:pt x="666917" y="377843"/>
                    <a:pt x="665177" y="386273"/>
                    <a:pt x="663669" y="394586"/>
                  </a:cubicBezTo>
                  <a:cubicBezTo>
                    <a:pt x="663127" y="397718"/>
                    <a:pt x="661967" y="400927"/>
                    <a:pt x="661697" y="404136"/>
                  </a:cubicBezTo>
                  <a:cubicBezTo>
                    <a:pt x="661697" y="404291"/>
                    <a:pt x="661697" y="404484"/>
                    <a:pt x="661697" y="404716"/>
                  </a:cubicBezTo>
                  <a:cubicBezTo>
                    <a:pt x="649324" y="397215"/>
                    <a:pt x="636332" y="390874"/>
                    <a:pt x="622683" y="386041"/>
                  </a:cubicBezTo>
                  <a:cubicBezTo>
                    <a:pt x="623611" y="382097"/>
                    <a:pt x="623882" y="378037"/>
                    <a:pt x="625544" y="374170"/>
                  </a:cubicBezTo>
                  <a:cubicBezTo>
                    <a:pt x="626085" y="372894"/>
                    <a:pt x="626665" y="371657"/>
                    <a:pt x="627245" y="370420"/>
                  </a:cubicBezTo>
                  <a:cubicBezTo>
                    <a:pt x="629140" y="367210"/>
                    <a:pt x="631228" y="364117"/>
                    <a:pt x="633084" y="361449"/>
                  </a:cubicBezTo>
                  <a:cubicBezTo>
                    <a:pt x="638265" y="353909"/>
                    <a:pt x="644568" y="347143"/>
                    <a:pt x="650368" y="340067"/>
                  </a:cubicBezTo>
                  <a:cubicBezTo>
                    <a:pt x="660691" y="327423"/>
                    <a:pt x="670551" y="314277"/>
                    <a:pt x="680295" y="301130"/>
                  </a:cubicBezTo>
                  <a:cubicBezTo>
                    <a:pt x="680488" y="301014"/>
                    <a:pt x="680682" y="300898"/>
                    <a:pt x="680875" y="300705"/>
                  </a:cubicBezTo>
                  <a:cubicBezTo>
                    <a:pt x="682460" y="299042"/>
                    <a:pt x="683620" y="297264"/>
                    <a:pt x="684548" y="295447"/>
                  </a:cubicBezTo>
                  <a:cubicBezTo>
                    <a:pt x="695684" y="280328"/>
                    <a:pt x="706549" y="265017"/>
                    <a:pt x="719154" y="251058"/>
                  </a:cubicBezTo>
                  <a:close/>
                  <a:moveTo>
                    <a:pt x="652726" y="135950"/>
                  </a:moveTo>
                  <a:cubicBezTo>
                    <a:pt x="658681" y="146197"/>
                    <a:pt x="663707" y="157023"/>
                    <a:pt x="668193" y="168004"/>
                  </a:cubicBezTo>
                  <a:cubicBezTo>
                    <a:pt x="672601" y="178869"/>
                    <a:pt x="677318" y="189425"/>
                    <a:pt x="680218" y="200831"/>
                  </a:cubicBezTo>
                  <a:cubicBezTo>
                    <a:pt x="682963" y="211735"/>
                    <a:pt x="683775" y="223412"/>
                    <a:pt x="685940" y="234509"/>
                  </a:cubicBezTo>
                  <a:cubicBezTo>
                    <a:pt x="687178" y="240812"/>
                    <a:pt x="687680" y="247733"/>
                    <a:pt x="687603" y="254499"/>
                  </a:cubicBezTo>
                  <a:cubicBezTo>
                    <a:pt x="686830" y="260106"/>
                    <a:pt x="685940" y="265635"/>
                    <a:pt x="684587" y="271164"/>
                  </a:cubicBezTo>
                  <a:cubicBezTo>
                    <a:pt x="683775" y="274412"/>
                    <a:pt x="682924" y="277892"/>
                    <a:pt x="681842" y="281334"/>
                  </a:cubicBezTo>
                  <a:cubicBezTo>
                    <a:pt x="678826" y="285471"/>
                    <a:pt x="675771" y="289569"/>
                    <a:pt x="672639" y="293591"/>
                  </a:cubicBezTo>
                  <a:cubicBezTo>
                    <a:pt x="660343" y="309328"/>
                    <a:pt x="649092" y="325799"/>
                    <a:pt x="636100" y="340995"/>
                  </a:cubicBezTo>
                  <a:cubicBezTo>
                    <a:pt x="628521" y="349888"/>
                    <a:pt x="619822" y="360869"/>
                    <a:pt x="615839" y="372662"/>
                  </a:cubicBezTo>
                  <a:cubicBezTo>
                    <a:pt x="615375" y="372894"/>
                    <a:pt x="615027" y="373320"/>
                    <a:pt x="615027" y="374016"/>
                  </a:cubicBezTo>
                  <a:cubicBezTo>
                    <a:pt x="615027" y="374905"/>
                    <a:pt x="614872" y="375717"/>
                    <a:pt x="614718" y="376567"/>
                  </a:cubicBezTo>
                  <a:cubicBezTo>
                    <a:pt x="614679" y="376799"/>
                    <a:pt x="614602" y="377031"/>
                    <a:pt x="614524" y="377263"/>
                  </a:cubicBezTo>
                  <a:cubicBezTo>
                    <a:pt x="613674" y="378887"/>
                    <a:pt x="613519" y="380743"/>
                    <a:pt x="612939" y="382793"/>
                  </a:cubicBezTo>
                  <a:cubicBezTo>
                    <a:pt x="612939" y="382793"/>
                    <a:pt x="612939" y="382793"/>
                    <a:pt x="612939" y="382793"/>
                  </a:cubicBezTo>
                  <a:cubicBezTo>
                    <a:pt x="609846" y="381865"/>
                    <a:pt x="606791" y="381014"/>
                    <a:pt x="603698" y="380241"/>
                  </a:cubicBezTo>
                  <a:cubicBezTo>
                    <a:pt x="606173" y="377959"/>
                    <a:pt x="608222" y="375059"/>
                    <a:pt x="610310" y="372624"/>
                  </a:cubicBezTo>
                  <a:cubicBezTo>
                    <a:pt x="614602" y="367520"/>
                    <a:pt x="618430" y="361874"/>
                    <a:pt x="622219" y="356384"/>
                  </a:cubicBezTo>
                  <a:cubicBezTo>
                    <a:pt x="630107" y="344862"/>
                    <a:pt x="634708" y="330168"/>
                    <a:pt x="637299" y="316597"/>
                  </a:cubicBezTo>
                  <a:cubicBezTo>
                    <a:pt x="639773" y="303760"/>
                    <a:pt x="639039" y="290807"/>
                    <a:pt x="640508" y="277931"/>
                  </a:cubicBezTo>
                  <a:cubicBezTo>
                    <a:pt x="642054" y="264514"/>
                    <a:pt x="642635" y="250942"/>
                    <a:pt x="642828" y="237409"/>
                  </a:cubicBezTo>
                  <a:cubicBezTo>
                    <a:pt x="643060" y="222832"/>
                    <a:pt x="643446" y="208217"/>
                    <a:pt x="643756" y="193601"/>
                  </a:cubicBezTo>
                  <a:cubicBezTo>
                    <a:pt x="644065" y="176897"/>
                    <a:pt x="642093" y="160812"/>
                    <a:pt x="640701" y="144186"/>
                  </a:cubicBezTo>
                  <a:cubicBezTo>
                    <a:pt x="639464" y="129029"/>
                    <a:pt x="635404" y="113872"/>
                    <a:pt x="630571" y="99488"/>
                  </a:cubicBezTo>
                  <a:cubicBezTo>
                    <a:pt x="630300" y="98754"/>
                    <a:pt x="630107" y="97942"/>
                    <a:pt x="629875" y="97052"/>
                  </a:cubicBezTo>
                  <a:cubicBezTo>
                    <a:pt x="638459" y="109348"/>
                    <a:pt x="645225" y="122997"/>
                    <a:pt x="652726" y="135873"/>
                  </a:cubicBezTo>
                  <a:close/>
                  <a:moveTo>
                    <a:pt x="616342" y="80890"/>
                  </a:moveTo>
                  <a:cubicBezTo>
                    <a:pt x="618391" y="82901"/>
                    <a:pt x="620324" y="84989"/>
                    <a:pt x="622219" y="87154"/>
                  </a:cubicBezTo>
                  <a:cubicBezTo>
                    <a:pt x="624036" y="93688"/>
                    <a:pt x="624346" y="101460"/>
                    <a:pt x="625776" y="106641"/>
                  </a:cubicBezTo>
                  <a:cubicBezTo>
                    <a:pt x="629681" y="120832"/>
                    <a:pt x="632195" y="135215"/>
                    <a:pt x="633355" y="149908"/>
                  </a:cubicBezTo>
                  <a:cubicBezTo>
                    <a:pt x="634515" y="164679"/>
                    <a:pt x="636641" y="178985"/>
                    <a:pt x="635752" y="193833"/>
                  </a:cubicBezTo>
                  <a:cubicBezTo>
                    <a:pt x="634940" y="207637"/>
                    <a:pt x="635752" y="221556"/>
                    <a:pt x="634940" y="235360"/>
                  </a:cubicBezTo>
                  <a:cubicBezTo>
                    <a:pt x="634592" y="240696"/>
                    <a:pt x="635056" y="246032"/>
                    <a:pt x="634824" y="251368"/>
                  </a:cubicBezTo>
                  <a:cubicBezTo>
                    <a:pt x="634553" y="257515"/>
                    <a:pt x="633509" y="263586"/>
                    <a:pt x="633239" y="269772"/>
                  </a:cubicBezTo>
                  <a:cubicBezTo>
                    <a:pt x="632659" y="282455"/>
                    <a:pt x="632272" y="295253"/>
                    <a:pt x="630841" y="307858"/>
                  </a:cubicBezTo>
                  <a:cubicBezTo>
                    <a:pt x="629295" y="321546"/>
                    <a:pt x="625042" y="334074"/>
                    <a:pt x="619203" y="346485"/>
                  </a:cubicBezTo>
                  <a:cubicBezTo>
                    <a:pt x="616380" y="352479"/>
                    <a:pt x="612088" y="357699"/>
                    <a:pt x="608222" y="363034"/>
                  </a:cubicBezTo>
                  <a:cubicBezTo>
                    <a:pt x="605051" y="367404"/>
                    <a:pt x="600721" y="374480"/>
                    <a:pt x="595655" y="376877"/>
                  </a:cubicBezTo>
                  <a:cubicBezTo>
                    <a:pt x="595114" y="377147"/>
                    <a:pt x="594689" y="377611"/>
                    <a:pt x="594379" y="378191"/>
                  </a:cubicBezTo>
                  <a:cubicBezTo>
                    <a:pt x="586492" y="376606"/>
                    <a:pt x="578527" y="375446"/>
                    <a:pt x="570175" y="374750"/>
                  </a:cubicBezTo>
                  <a:cubicBezTo>
                    <a:pt x="568705" y="374595"/>
                    <a:pt x="567275" y="374480"/>
                    <a:pt x="565844" y="374325"/>
                  </a:cubicBezTo>
                  <a:cubicBezTo>
                    <a:pt x="565960" y="374209"/>
                    <a:pt x="566115" y="374093"/>
                    <a:pt x="566231" y="374016"/>
                  </a:cubicBezTo>
                  <a:cubicBezTo>
                    <a:pt x="568164" y="372198"/>
                    <a:pt x="569827" y="370033"/>
                    <a:pt x="571644" y="368061"/>
                  </a:cubicBezTo>
                  <a:cubicBezTo>
                    <a:pt x="575008" y="364504"/>
                    <a:pt x="578063" y="360521"/>
                    <a:pt x="580730" y="356384"/>
                  </a:cubicBezTo>
                  <a:cubicBezTo>
                    <a:pt x="583940" y="351435"/>
                    <a:pt x="587574" y="346833"/>
                    <a:pt x="590281" y="341575"/>
                  </a:cubicBezTo>
                  <a:cubicBezTo>
                    <a:pt x="593142" y="336007"/>
                    <a:pt x="596815" y="330903"/>
                    <a:pt x="599754" y="325335"/>
                  </a:cubicBezTo>
                  <a:cubicBezTo>
                    <a:pt x="603041" y="319033"/>
                    <a:pt x="604897" y="311841"/>
                    <a:pt x="607023" y="305113"/>
                  </a:cubicBezTo>
                  <a:cubicBezTo>
                    <a:pt x="611354" y="291464"/>
                    <a:pt x="614795" y="277390"/>
                    <a:pt x="617850" y="263393"/>
                  </a:cubicBezTo>
                  <a:cubicBezTo>
                    <a:pt x="620750" y="250053"/>
                    <a:pt x="620711" y="236791"/>
                    <a:pt x="621059" y="223258"/>
                  </a:cubicBezTo>
                  <a:cubicBezTo>
                    <a:pt x="621446" y="208526"/>
                    <a:pt x="619628" y="194683"/>
                    <a:pt x="616110" y="180338"/>
                  </a:cubicBezTo>
                  <a:cubicBezTo>
                    <a:pt x="613287" y="168855"/>
                    <a:pt x="610503" y="157410"/>
                    <a:pt x="606521" y="146274"/>
                  </a:cubicBezTo>
                  <a:cubicBezTo>
                    <a:pt x="606366" y="144070"/>
                    <a:pt x="606211" y="141905"/>
                    <a:pt x="605902" y="139739"/>
                  </a:cubicBezTo>
                  <a:cubicBezTo>
                    <a:pt x="604510" y="129532"/>
                    <a:pt x="603621" y="119246"/>
                    <a:pt x="602306" y="109000"/>
                  </a:cubicBezTo>
                  <a:cubicBezTo>
                    <a:pt x="600837" y="97787"/>
                    <a:pt x="599715" y="86497"/>
                    <a:pt x="597434" y="75361"/>
                  </a:cubicBezTo>
                  <a:cubicBezTo>
                    <a:pt x="596429" y="70296"/>
                    <a:pt x="595307" y="65192"/>
                    <a:pt x="594148" y="60165"/>
                  </a:cubicBezTo>
                  <a:cubicBezTo>
                    <a:pt x="594148" y="60126"/>
                    <a:pt x="594148" y="60049"/>
                    <a:pt x="594148" y="60010"/>
                  </a:cubicBezTo>
                  <a:cubicBezTo>
                    <a:pt x="601803" y="66661"/>
                    <a:pt x="609111" y="73775"/>
                    <a:pt x="616380" y="80890"/>
                  </a:cubicBezTo>
                  <a:close/>
                  <a:moveTo>
                    <a:pt x="568164" y="39324"/>
                  </a:moveTo>
                  <a:cubicBezTo>
                    <a:pt x="574235" y="44583"/>
                    <a:pt x="580808" y="49223"/>
                    <a:pt x="587149" y="54211"/>
                  </a:cubicBezTo>
                  <a:cubicBezTo>
                    <a:pt x="587381" y="54984"/>
                    <a:pt x="587613" y="55757"/>
                    <a:pt x="587845" y="56569"/>
                  </a:cubicBezTo>
                  <a:cubicBezTo>
                    <a:pt x="589469" y="62214"/>
                    <a:pt x="589662" y="68826"/>
                    <a:pt x="590668" y="74626"/>
                  </a:cubicBezTo>
                  <a:cubicBezTo>
                    <a:pt x="592949" y="87889"/>
                    <a:pt x="594070" y="101267"/>
                    <a:pt x="595655" y="114645"/>
                  </a:cubicBezTo>
                  <a:cubicBezTo>
                    <a:pt x="596119" y="118473"/>
                    <a:pt x="596583" y="122340"/>
                    <a:pt x="597047" y="126206"/>
                  </a:cubicBezTo>
                  <a:cubicBezTo>
                    <a:pt x="596467" y="124930"/>
                    <a:pt x="595965" y="123616"/>
                    <a:pt x="595617" y="122340"/>
                  </a:cubicBezTo>
                  <a:cubicBezTo>
                    <a:pt x="594534" y="118318"/>
                    <a:pt x="590358" y="115032"/>
                    <a:pt x="586492" y="114259"/>
                  </a:cubicBezTo>
                  <a:cubicBezTo>
                    <a:pt x="583708" y="113679"/>
                    <a:pt x="581194" y="115187"/>
                    <a:pt x="580382" y="117893"/>
                  </a:cubicBezTo>
                  <a:cubicBezTo>
                    <a:pt x="579068" y="122146"/>
                    <a:pt x="577367" y="122649"/>
                    <a:pt x="573693" y="125742"/>
                  </a:cubicBezTo>
                  <a:cubicBezTo>
                    <a:pt x="568125" y="130421"/>
                    <a:pt x="562712" y="135293"/>
                    <a:pt x="557183" y="140049"/>
                  </a:cubicBezTo>
                  <a:cubicBezTo>
                    <a:pt x="554206" y="142601"/>
                    <a:pt x="551228" y="145114"/>
                    <a:pt x="548174" y="147550"/>
                  </a:cubicBezTo>
                  <a:cubicBezTo>
                    <a:pt x="549450" y="143915"/>
                    <a:pt x="550455" y="140281"/>
                    <a:pt x="551460" y="137149"/>
                  </a:cubicBezTo>
                  <a:cubicBezTo>
                    <a:pt x="555830" y="123345"/>
                    <a:pt x="555946" y="109580"/>
                    <a:pt x="556758" y="95312"/>
                  </a:cubicBezTo>
                  <a:cubicBezTo>
                    <a:pt x="557647" y="79807"/>
                    <a:pt x="557647" y="64612"/>
                    <a:pt x="557106" y="49068"/>
                  </a:cubicBezTo>
                  <a:cubicBezTo>
                    <a:pt x="556912" y="43925"/>
                    <a:pt x="557028" y="35806"/>
                    <a:pt x="555134" y="29116"/>
                  </a:cubicBezTo>
                  <a:cubicBezTo>
                    <a:pt x="559580" y="32364"/>
                    <a:pt x="563988" y="35728"/>
                    <a:pt x="568164" y="39363"/>
                  </a:cubicBezTo>
                  <a:close/>
                  <a:moveTo>
                    <a:pt x="518362" y="27454"/>
                  </a:moveTo>
                  <a:cubicBezTo>
                    <a:pt x="518710" y="27106"/>
                    <a:pt x="519020" y="26758"/>
                    <a:pt x="519368" y="26410"/>
                  </a:cubicBezTo>
                  <a:cubicBezTo>
                    <a:pt x="522074" y="23587"/>
                    <a:pt x="523118" y="19721"/>
                    <a:pt x="525593" y="16898"/>
                  </a:cubicBezTo>
                  <a:cubicBezTo>
                    <a:pt x="526792" y="15545"/>
                    <a:pt x="527836" y="13921"/>
                    <a:pt x="528880" y="12452"/>
                  </a:cubicBezTo>
                  <a:cubicBezTo>
                    <a:pt x="530272" y="10518"/>
                    <a:pt x="530504" y="9784"/>
                    <a:pt x="530542" y="9668"/>
                  </a:cubicBezTo>
                  <a:cubicBezTo>
                    <a:pt x="530542" y="9745"/>
                    <a:pt x="530542" y="10132"/>
                    <a:pt x="531045" y="10518"/>
                  </a:cubicBezTo>
                  <a:cubicBezTo>
                    <a:pt x="534563" y="13031"/>
                    <a:pt x="537309" y="16434"/>
                    <a:pt x="540866" y="18909"/>
                  </a:cubicBezTo>
                  <a:cubicBezTo>
                    <a:pt x="543341" y="20649"/>
                    <a:pt x="545815" y="22389"/>
                    <a:pt x="548290" y="24129"/>
                  </a:cubicBezTo>
                  <a:cubicBezTo>
                    <a:pt x="552427" y="32906"/>
                    <a:pt x="550880" y="45240"/>
                    <a:pt x="550958" y="54172"/>
                  </a:cubicBezTo>
                  <a:cubicBezTo>
                    <a:pt x="551112" y="68014"/>
                    <a:pt x="550532" y="81547"/>
                    <a:pt x="549604" y="95351"/>
                  </a:cubicBezTo>
                  <a:cubicBezTo>
                    <a:pt x="548831" y="107183"/>
                    <a:pt x="548831" y="118898"/>
                    <a:pt x="545738" y="130460"/>
                  </a:cubicBezTo>
                  <a:cubicBezTo>
                    <a:pt x="543921" y="137187"/>
                    <a:pt x="541871" y="144418"/>
                    <a:pt x="538933" y="150759"/>
                  </a:cubicBezTo>
                  <a:cubicBezTo>
                    <a:pt x="537502" y="153852"/>
                    <a:pt x="535453" y="156172"/>
                    <a:pt x="533713" y="158763"/>
                  </a:cubicBezTo>
                  <a:cubicBezTo>
                    <a:pt x="529498" y="161972"/>
                    <a:pt x="525284" y="165181"/>
                    <a:pt x="521069" y="168429"/>
                  </a:cubicBezTo>
                  <a:cubicBezTo>
                    <a:pt x="512331" y="175196"/>
                    <a:pt x="503631" y="182001"/>
                    <a:pt x="495124" y="189000"/>
                  </a:cubicBezTo>
                  <a:cubicBezTo>
                    <a:pt x="494854" y="176781"/>
                    <a:pt x="494583" y="164524"/>
                    <a:pt x="495008" y="152306"/>
                  </a:cubicBezTo>
                  <a:cubicBezTo>
                    <a:pt x="495588" y="135563"/>
                    <a:pt x="498566" y="119053"/>
                    <a:pt x="501040" y="102504"/>
                  </a:cubicBezTo>
                  <a:cubicBezTo>
                    <a:pt x="503128" y="88546"/>
                    <a:pt x="504443" y="74162"/>
                    <a:pt x="507575" y="60397"/>
                  </a:cubicBezTo>
                  <a:cubicBezTo>
                    <a:pt x="510127" y="49107"/>
                    <a:pt x="514303" y="38203"/>
                    <a:pt x="518440" y="27415"/>
                  </a:cubicBezTo>
                  <a:close/>
                  <a:moveTo>
                    <a:pt x="474709" y="73814"/>
                  </a:moveTo>
                  <a:cubicBezTo>
                    <a:pt x="476371" y="69832"/>
                    <a:pt x="478189" y="65888"/>
                    <a:pt x="479001" y="61712"/>
                  </a:cubicBezTo>
                  <a:cubicBezTo>
                    <a:pt x="482674" y="58580"/>
                    <a:pt x="486386" y="55487"/>
                    <a:pt x="490136" y="52509"/>
                  </a:cubicBezTo>
                  <a:cubicBezTo>
                    <a:pt x="496632" y="47367"/>
                    <a:pt x="503089" y="42534"/>
                    <a:pt x="509044" y="36888"/>
                  </a:cubicBezTo>
                  <a:cubicBezTo>
                    <a:pt x="500538" y="56995"/>
                    <a:pt x="497754" y="79382"/>
                    <a:pt x="494583" y="100958"/>
                  </a:cubicBezTo>
                  <a:cubicBezTo>
                    <a:pt x="492302" y="116347"/>
                    <a:pt x="489402" y="131581"/>
                    <a:pt x="488242" y="147125"/>
                  </a:cubicBezTo>
                  <a:cubicBezTo>
                    <a:pt x="487043" y="163016"/>
                    <a:pt x="487662" y="179024"/>
                    <a:pt x="488010" y="194954"/>
                  </a:cubicBezTo>
                  <a:cubicBezTo>
                    <a:pt x="476526" y="204582"/>
                    <a:pt x="465390" y="214558"/>
                    <a:pt x="454796" y="225191"/>
                  </a:cubicBezTo>
                  <a:cubicBezTo>
                    <a:pt x="452128" y="227859"/>
                    <a:pt x="449537" y="230604"/>
                    <a:pt x="446947" y="233388"/>
                  </a:cubicBezTo>
                  <a:cubicBezTo>
                    <a:pt x="446019" y="221440"/>
                    <a:pt x="444897" y="209570"/>
                    <a:pt x="444588" y="197506"/>
                  </a:cubicBezTo>
                  <a:cubicBezTo>
                    <a:pt x="444201" y="180918"/>
                    <a:pt x="448145" y="163442"/>
                    <a:pt x="451123" y="147163"/>
                  </a:cubicBezTo>
                  <a:cubicBezTo>
                    <a:pt x="454254" y="130034"/>
                    <a:pt x="458933" y="113756"/>
                    <a:pt x="465545" y="97671"/>
                  </a:cubicBezTo>
                  <a:cubicBezTo>
                    <a:pt x="468754" y="89822"/>
                    <a:pt x="471422" y="81779"/>
                    <a:pt x="474709" y="73930"/>
                  </a:cubicBezTo>
                  <a:close/>
                  <a:moveTo>
                    <a:pt x="437087" y="109619"/>
                  </a:moveTo>
                  <a:cubicBezTo>
                    <a:pt x="438595" y="106139"/>
                    <a:pt x="440141" y="102698"/>
                    <a:pt x="441727" y="99256"/>
                  </a:cubicBezTo>
                  <a:cubicBezTo>
                    <a:pt x="451161" y="88043"/>
                    <a:pt x="461446" y="77487"/>
                    <a:pt x="472311" y="67666"/>
                  </a:cubicBezTo>
                  <a:cubicBezTo>
                    <a:pt x="470919" y="70412"/>
                    <a:pt x="469412" y="73157"/>
                    <a:pt x="468213" y="75902"/>
                  </a:cubicBezTo>
                  <a:cubicBezTo>
                    <a:pt x="464772" y="83674"/>
                    <a:pt x="461756" y="91716"/>
                    <a:pt x="458469" y="99566"/>
                  </a:cubicBezTo>
                  <a:cubicBezTo>
                    <a:pt x="451935" y="115303"/>
                    <a:pt x="447759" y="131426"/>
                    <a:pt x="444588" y="148130"/>
                  </a:cubicBezTo>
                  <a:cubicBezTo>
                    <a:pt x="441727" y="163132"/>
                    <a:pt x="437628" y="179720"/>
                    <a:pt x="437899" y="195031"/>
                  </a:cubicBezTo>
                  <a:cubicBezTo>
                    <a:pt x="438015" y="203190"/>
                    <a:pt x="438015" y="211426"/>
                    <a:pt x="438633" y="219546"/>
                  </a:cubicBezTo>
                  <a:cubicBezTo>
                    <a:pt x="439175" y="226505"/>
                    <a:pt x="440064" y="233427"/>
                    <a:pt x="440644" y="240386"/>
                  </a:cubicBezTo>
                  <a:cubicBezTo>
                    <a:pt x="436004" y="245722"/>
                    <a:pt x="431519" y="251213"/>
                    <a:pt x="427188" y="256819"/>
                  </a:cubicBezTo>
                  <a:cubicBezTo>
                    <a:pt x="419417" y="266950"/>
                    <a:pt x="413075" y="278511"/>
                    <a:pt x="406734" y="289724"/>
                  </a:cubicBezTo>
                  <a:cubicBezTo>
                    <a:pt x="405420" y="284118"/>
                    <a:pt x="405033" y="278086"/>
                    <a:pt x="404956" y="272479"/>
                  </a:cubicBezTo>
                  <a:cubicBezTo>
                    <a:pt x="404801" y="263547"/>
                    <a:pt x="404878" y="254654"/>
                    <a:pt x="405033" y="245722"/>
                  </a:cubicBezTo>
                  <a:cubicBezTo>
                    <a:pt x="405342" y="226505"/>
                    <a:pt x="406502" y="206902"/>
                    <a:pt x="409595" y="187917"/>
                  </a:cubicBezTo>
                  <a:cubicBezTo>
                    <a:pt x="412573" y="169589"/>
                    <a:pt x="419494" y="152963"/>
                    <a:pt x="426260" y="135795"/>
                  </a:cubicBezTo>
                  <a:cubicBezTo>
                    <a:pt x="429740" y="126980"/>
                    <a:pt x="433336" y="118280"/>
                    <a:pt x="437126" y="109619"/>
                  </a:cubicBezTo>
                  <a:close/>
                  <a:moveTo>
                    <a:pt x="375685" y="233659"/>
                  </a:moveTo>
                  <a:cubicBezTo>
                    <a:pt x="376111" y="222098"/>
                    <a:pt x="379668" y="211542"/>
                    <a:pt x="383535" y="200754"/>
                  </a:cubicBezTo>
                  <a:cubicBezTo>
                    <a:pt x="390726" y="180764"/>
                    <a:pt x="401166" y="161470"/>
                    <a:pt x="411451" y="142949"/>
                  </a:cubicBezTo>
                  <a:cubicBezTo>
                    <a:pt x="416362" y="134094"/>
                    <a:pt x="421775" y="125588"/>
                    <a:pt x="427652" y="117352"/>
                  </a:cubicBezTo>
                  <a:cubicBezTo>
                    <a:pt x="427188" y="118357"/>
                    <a:pt x="426724" y="119362"/>
                    <a:pt x="426299" y="120329"/>
                  </a:cubicBezTo>
                  <a:cubicBezTo>
                    <a:pt x="417831" y="138811"/>
                    <a:pt x="409247" y="158570"/>
                    <a:pt x="404801" y="178483"/>
                  </a:cubicBezTo>
                  <a:cubicBezTo>
                    <a:pt x="402636" y="188149"/>
                    <a:pt x="401437" y="198125"/>
                    <a:pt x="400548" y="207946"/>
                  </a:cubicBezTo>
                  <a:cubicBezTo>
                    <a:pt x="399581" y="218734"/>
                    <a:pt x="398421" y="229908"/>
                    <a:pt x="398344" y="240696"/>
                  </a:cubicBezTo>
                  <a:cubicBezTo>
                    <a:pt x="398266" y="258675"/>
                    <a:pt x="395405" y="279014"/>
                    <a:pt x="401746" y="296181"/>
                  </a:cubicBezTo>
                  <a:cubicBezTo>
                    <a:pt x="401901" y="296607"/>
                    <a:pt x="402133" y="296993"/>
                    <a:pt x="402404" y="297341"/>
                  </a:cubicBezTo>
                  <a:cubicBezTo>
                    <a:pt x="400084" y="301594"/>
                    <a:pt x="397764" y="306080"/>
                    <a:pt x="395792" y="310720"/>
                  </a:cubicBezTo>
                  <a:cubicBezTo>
                    <a:pt x="394168" y="302561"/>
                    <a:pt x="392273" y="294519"/>
                    <a:pt x="390108" y="286437"/>
                  </a:cubicBezTo>
                  <a:cubicBezTo>
                    <a:pt x="387633" y="277158"/>
                    <a:pt x="386125" y="268033"/>
                    <a:pt x="382143" y="259217"/>
                  </a:cubicBezTo>
                  <a:cubicBezTo>
                    <a:pt x="380248" y="255041"/>
                    <a:pt x="377812" y="251252"/>
                    <a:pt x="375222" y="247617"/>
                  </a:cubicBezTo>
                  <a:cubicBezTo>
                    <a:pt x="376459" y="243286"/>
                    <a:pt x="375492" y="238183"/>
                    <a:pt x="375647" y="233620"/>
                  </a:cubicBezTo>
                  <a:close/>
                  <a:moveTo>
                    <a:pt x="373172" y="262039"/>
                  </a:moveTo>
                  <a:cubicBezTo>
                    <a:pt x="377773" y="271203"/>
                    <a:pt x="379011" y="281527"/>
                    <a:pt x="381601" y="291348"/>
                  </a:cubicBezTo>
                  <a:cubicBezTo>
                    <a:pt x="383728" y="299429"/>
                    <a:pt x="386203" y="307858"/>
                    <a:pt x="387015" y="316171"/>
                  </a:cubicBezTo>
                  <a:cubicBezTo>
                    <a:pt x="387827" y="324407"/>
                    <a:pt x="388948" y="333068"/>
                    <a:pt x="391345" y="340995"/>
                  </a:cubicBezTo>
                  <a:cubicBezTo>
                    <a:pt x="393858" y="349231"/>
                    <a:pt x="396101" y="357196"/>
                    <a:pt x="396681" y="365818"/>
                  </a:cubicBezTo>
                  <a:cubicBezTo>
                    <a:pt x="397338" y="375137"/>
                    <a:pt x="398344" y="384262"/>
                    <a:pt x="398537" y="393580"/>
                  </a:cubicBezTo>
                  <a:cubicBezTo>
                    <a:pt x="398614" y="398530"/>
                    <a:pt x="399852" y="403247"/>
                    <a:pt x="400238" y="408196"/>
                  </a:cubicBezTo>
                  <a:cubicBezTo>
                    <a:pt x="400664" y="413841"/>
                    <a:pt x="400470" y="419564"/>
                    <a:pt x="400586" y="425209"/>
                  </a:cubicBezTo>
                  <a:cubicBezTo>
                    <a:pt x="400702" y="430429"/>
                    <a:pt x="400934" y="435687"/>
                    <a:pt x="400664" y="440907"/>
                  </a:cubicBezTo>
                  <a:cubicBezTo>
                    <a:pt x="400548" y="443769"/>
                    <a:pt x="399040" y="445509"/>
                    <a:pt x="398382" y="448099"/>
                  </a:cubicBezTo>
                  <a:cubicBezTo>
                    <a:pt x="398189" y="448873"/>
                    <a:pt x="398228" y="449607"/>
                    <a:pt x="398228" y="450303"/>
                  </a:cubicBezTo>
                  <a:cubicBezTo>
                    <a:pt x="391538" y="446553"/>
                    <a:pt x="384579" y="442957"/>
                    <a:pt x="377425" y="439786"/>
                  </a:cubicBezTo>
                  <a:cubicBezTo>
                    <a:pt x="376613" y="437466"/>
                    <a:pt x="375376" y="435339"/>
                    <a:pt x="375028" y="432826"/>
                  </a:cubicBezTo>
                  <a:cubicBezTo>
                    <a:pt x="374487" y="428612"/>
                    <a:pt x="376072" y="424629"/>
                    <a:pt x="376459" y="420492"/>
                  </a:cubicBezTo>
                  <a:cubicBezTo>
                    <a:pt x="377425" y="411057"/>
                    <a:pt x="374835" y="401700"/>
                    <a:pt x="375879" y="392188"/>
                  </a:cubicBezTo>
                  <a:cubicBezTo>
                    <a:pt x="377889" y="374132"/>
                    <a:pt x="376613" y="355069"/>
                    <a:pt x="375222" y="337012"/>
                  </a:cubicBezTo>
                  <a:cubicBezTo>
                    <a:pt x="374448" y="326959"/>
                    <a:pt x="372747" y="317022"/>
                    <a:pt x="371935" y="306969"/>
                  </a:cubicBezTo>
                  <a:cubicBezTo>
                    <a:pt x="371123" y="296800"/>
                    <a:pt x="370582" y="286592"/>
                    <a:pt x="369267" y="276462"/>
                  </a:cubicBezTo>
                  <a:cubicBezTo>
                    <a:pt x="368146" y="267723"/>
                    <a:pt x="366174" y="259062"/>
                    <a:pt x="364627" y="250362"/>
                  </a:cubicBezTo>
                  <a:cubicBezTo>
                    <a:pt x="364511" y="249666"/>
                    <a:pt x="364356" y="248932"/>
                    <a:pt x="364240" y="248236"/>
                  </a:cubicBezTo>
                  <a:cubicBezTo>
                    <a:pt x="367450" y="252644"/>
                    <a:pt x="370620" y="257051"/>
                    <a:pt x="373134" y="262001"/>
                  </a:cubicBezTo>
                  <a:close/>
                  <a:moveTo>
                    <a:pt x="355270" y="235321"/>
                  </a:moveTo>
                  <a:cubicBezTo>
                    <a:pt x="355463" y="235785"/>
                    <a:pt x="355695" y="236249"/>
                    <a:pt x="355889" y="236675"/>
                  </a:cubicBezTo>
                  <a:cubicBezTo>
                    <a:pt x="356391" y="238492"/>
                    <a:pt x="356971" y="240232"/>
                    <a:pt x="357397" y="241894"/>
                  </a:cubicBezTo>
                  <a:cubicBezTo>
                    <a:pt x="360103" y="251948"/>
                    <a:pt x="361108" y="263470"/>
                    <a:pt x="362578" y="273794"/>
                  </a:cubicBezTo>
                  <a:cubicBezTo>
                    <a:pt x="364008" y="283886"/>
                    <a:pt x="364434" y="294132"/>
                    <a:pt x="365130" y="304301"/>
                  </a:cubicBezTo>
                  <a:cubicBezTo>
                    <a:pt x="365864" y="315282"/>
                    <a:pt x="367527" y="326147"/>
                    <a:pt x="368416" y="337128"/>
                  </a:cubicBezTo>
                  <a:cubicBezTo>
                    <a:pt x="369963" y="355959"/>
                    <a:pt x="370659" y="375794"/>
                    <a:pt x="368532" y="394624"/>
                  </a:cubicBezTo>
                  <a:cubicBezTo>
                    <a:pt x="367488" y="403982"/>
                    <a:pt x="371664" y="414963"/>
                    <a:pt x="368532" y="423894"/>
                  </a:cubicBezTo>
                  <a:cubicBezTo>
                    <a:pt x="366908" y="428457"/>
                    <a:pt x="367798" y="432362"/>
                    <a:pt x="368996" y="436267"/>
                  </a:cubicBezTo>
                  <a:cubicBezTo>
                    <a:pt x="361534" y="433368"/>
                    <a:pt x="353917" y="431009"/>
                    <a:pt x="346222" y="429462"/>
                  </a:cubicBezTo>
                  <a:cubicBezTo>
                    <a:pt x="343438" y="428882"/>
                    <a:pt x="340654" y="428457"/>
                    <a:pt x="337832" y="428032"/>
                  </a:cubicBezTo>
                  <a:cubicBezTo>
                    <a:pt x="337174" y="426408"/>
                    <a:pt x="336594" y="424745"/>
                    <a:pt x="336556" y="422850"/>
                  </a:cubicBezTo>
                  <a:cubicBezTo>
                    <a:pt x="336440" y="418017"/>
                    <a:pt x="336324" y="413184"/>
                    <a:pt x="336285" y="408389"/>
                  </a:cubicBezTo>
                  <a:cubicBezTo>
                    <a:pt x="336246" y="397254"/>
                    <a:pt x="339030" y="386273"/>
                    <a:pt x="340538" y="375291"/>
                  </a:cubicBezTo>
                  <a:cubicBezTo>
                    <a:pt x="341969" y="364852"/>
                    <a:pt x="341969" y="354103"/>
                    <a:pt x="343786" y="343740"/>
                  </a:cubicBezTo>
                  <a:cubicBezTo>
                    <a:pt x="345719" y="332798"/>
                    <a:pt x="347653" y="321817"/>
                    <a:pt x="348851" y="310758"/>
                  </a:cubicBezTo>
                  <a:cubicBezTo>
                    <a:pt x="350011" y="299855"/>
                    <a:pt x="350243" y="289376"/>
                    <a:pt x="348619" y="278511"/>
                  </a:cubicBezTo>
                  <a:cubicBezTo>
                    <a:pt x="346957" y="267530"/>
                    <a:pt x="344211" y="257322"/>
                    <a:pt x="343902" y="246070"/>
                  </a:cubicBezTo>
                  <a:cubicBezTo>
                    <a:pt x="343786" y="241662"/>
                    <a:pt x="341428" y="236829"/>
                    <a:pt x="340770" y="232421"/>
                  </a:cubicBezTo>
                  <a:cubicBezTo>
                    <a:pt x="340036" y="227433"/>
                    <a:pt x="339030" y="222523"/>
                    <a:pt x="337948" y="217612"/>
                  </a:cubicBezTo>
                  <a:cubicBezTo>
                    <a:pt x="337484" y="215602"/>
                    <a:pt x="336981" y="213591"/>
                    <a:pt x="336401" y="211619"/>
                  </a:cubicBezTo>
                  <a:cubicBezTo>
                    <a:pt x="337445" y="212740"/>
                    <a:pt x="338489" y="213823"/>
                    <a:pt x="339572" y="214906"/>
                  </a:cubicBezTo>
                  <a:cubicBezTo>
                    <a:pt x="345603" y="220783"/>
                    <a:pt x="350553" y="228245"/>
                    <a:pt x="355270" y="235360"/>
                  </a:cubicBezTo>
                  <a:close/>
                  <a:moveTo>
                    <a:pt x="249480" y="99836"/>
                  </a:moveTo>
                  <a:cubicBezTo>
                    <a:pt x="250060" y="99952"/>
                    <a:pt x="250679" y="99488"/>
                    <a:pt x="250717" y="98947"/>
                  </a:cubicBezTo>
                  <a:cubicBezTo>
                    <a:pt x="255899" y="99604"/>
                    <a:pt x="264521" y="101924"/>
                    <a:pt x="266377" y="102388"/>
                  </a:cubicBezTo>
                  <a:cubicBezTo>
                    <a:pt x="274342" y="104360"/>
                    <a:pt x="281689" y="109000"/>
                    <a:pt x="288533" y="113331"/>
                  </a:cubicBezTo>
                  <a:cubicBezTo>
                    <a:pt x="302723" y="122340"/>
                    <a:pt x="314323" y="134635"/>
                    <a:pt x="319427" y="150875"/>
                  </a:cubicBezTo>
                  <a:cubicBezTo>
                    <a:pt x="322095" y="159343"/>
                    <a:pt x="323912" y="167965"/>
                    <a:pt x="327740" y="176047"/>
                  </a:cubicBezTo>
                  <a:cubicBezTo>
                    <a:pt x="331568" y="184166"/>
                    <a:pt x="336169" y="191822"/>
                    <a:pt x="340384" y="199749"/>
                  </a:cubicBezTo>
                  <a:cubicBezTo>
                    <a:pt x="341544" y="201953"/>
                    <a:pt x="342626" y="204195"/>
                    <a:pt x="343670" y="206438"/>
                  </a:cubicBezTo>
                  <a:cubicBezTo>
                    <a:pt x="333656" y="195225"/>
                    <a:pt x="322984" y="184398"/>
                    <a:pt x="312815" y="173340"/>
                  </a:cubicBezTo>
                  <a:cubicBezTo>
                    <a:pt x="299784" y="159227"/>
                    <a:pt x="287566" y="144457"/>
                    <a:pt x="274613" y="130305"/>
                  </a:cubicBezTo>
                  <a:cubicBezTo>
                    <a:pt x="272950" y="128488"/>
                    <a:pt x="251955" y="108884"/>
                    <a:pt x="249132" y="99759"/>
                  </a:cubicBezTo>
                  <a:cubicBezTo>
                    <a:pt x="249248" y="99759"/>
                    <a:pt x="249364" y="99759"/>
                    <a:pt x="249480" y="99798"/>
                  </a:cubicBezTo>
                  <a:close/>
                  <a:moveTo>
                    <a:pt x="251607" y="228825"/>
                  </a:moveTo>
                  <a:cubicBezTo>
                    <a:pt x="251491" y="213398"/>
                    <a:pt x="250679" y="197970"/>
                    <a:pt x="250640" y="182504"/>
                  </a:cubicBezTo>
                  <a:cubicBezTo>
                    <a:pt x="250640" y="168197"/>
                    <a:pt x="251413" y="154007"/>
                    <a:pt x="250988" y="139662"/>
                  </a:cubicBezTo>
                  <a:cubicBezTo>
                    <a:pt x="250679" y="129802"/>
                    <a:pt x="249287" y="120020"/>
                    <a:pt x="248436" y="110199"/>
                  </a:cubicBezTo>
                  <a:cubicBezTo>
                    <a:pt x="249480" y="112016"/>
                    <a:pt x="250485" y="113563"/>
                    <a:pt x="251181" y="114684"/>
                  </a:cubicBezTo>
                  <a:cubicBezTo>
                    <a:pt x="254507" y="119942"/>
                    <a:pt x="259224" y="124118"/>
                    <a:pt x="263516" y="128642"/>
                  </a:cubicBezTo>
                  <a:cubicBezTo>
                    <a:pt x="263555" y="128874"/>
                    <a:pt x="263709" y="129106"/>
                    <a:pt x="264019" y="129222"/>
                  </a:cubicBezTo>
                  <a:cubicBezTo>
                    <a:pt x="264057" y="129222"/>
                    <a:pt x="264096" y="129261"/>
                    <a:pt x="264135" y="129300"/>
                  </a:cubicBezTo>
                  <a:cubicBezTo>
                    <a:pt x="264212" y="129377"/>
                    <a:pt x="264289" y="129454"/>
                    <a:pt x="264367" y="129570"/>
                  </a:cubicBezTo>
                  <a:cubicBezTo>
                    <a:pt x="264676" y="129918"/>
                    <a:pt x="264985" y="130266"/>
                    <a:pt x="265295" y="130614"/>
                  </a:cubicBezTo>
                  <a:cubicBezTo>
                    <a:pt x="266841" y="133398"/>
                    <a:pt x="267421" y="139353"/>
                    <a:pt x="267730" y="141247"/>
                  </a:cubicBezTo>
                  <a:cubicBezTo>
                    <a:pt x="268465" y="145965"/>
                    <a:pt x="269122" y="150682"/>
                    <a:pt x="269896" y="155360"/>
                  </a:cubicBezTo>
                  <a:cubicBezTo>
                    <a:pt x="271094" y="162552"/>
                    <a:pt x="272216" y="169319"/>
                    <a:pt x="272332" y="176665"/>
                  </a:cubicBezTo>
                  <a:cubicBezTo>
                    <a:pt x="272486" y="184437"/>
                    <a:pt x="274149" y="192132"/>
                    <a:pt x="274381" y="199981"/>
                  </a:cubicBezTo>
                  <a:cubicBezTo>
                    <a:pt x="274845" y="214944"/>
                    <a:pt x="273492" y="229715"/>
                    <a:pt x="273414" y="244601"/>
                  </a:cubicBezTo>
                  <a:cubicBezTo>
                    <a:pt x="273337" y="259101"/>
                    <a:pt x="274072" y="273523"/>
                    <a:pt x="273414" y="288023"/>
                  </a:cubicBezTo>
                  <a:cubicBezTo>
                    <a:pt x="272757" y="302290"/>
                    <a:pt x="270862" y="316365"/>
                    <a:pt x="269741" y="330594"/>
                  </a:cubicBezTo>
                  <a:cubicBezTo>
                    <a:pt x="268581" y="345596"/>
                    <a:pt x="265797" y="360482"/>
                    <a:pt x="265991" y="375523"/>
                  </a:cubicBezTo>
                  <a:cubicBezTo>
                    <a:pt x="266145" y="387433"/>
                    <a:pt x="264676" y="399303"/>
                    <a:pt x="264560" y="411212"/>
                  </a:cubicBezTo>
                  <a:cubicBezTo>
                    <a:pt x="264560" y="412024"/>
                    <a:pt x="264560" y="412913"/>
                    <a:pt x="264637" y="413880"/>
                  </a:cubicBezTo>
                  <a:cubicBezTo>
                    <a:pt x="261235" y="408660"/>
                    <a:pt x="262124" y="401468"/>
                    <a:pt x="260539" y="395668"/>
                  </a:cubicBezTo>
                  <a:cubicBezTo>
                    <a:pt x="257020" y="382715"/>
                    <a:pt x="257136" y="369492"/>
                    <a:pt x="255976" y="356268"/>
                  </a:cubicBezTo>
                  <a:cubicBezTo>
                    <a:pt x="254855" y="343160"/>
                    <a:pt x="252805" y="330323"/>
                    <a:pt x="252496" y="317138"/>
                  </a:cubicBezTo>
                  <a:cubicBezTo>
                    <a:pt x="252187" y="302832"/>
                    <a:pt x="250447" y="288603"/>
                    <a:pt x="250137" y="274296"/>
                  </a:cubicBezTo>
                  <a:cubicBezTo>
                    <a:pt x="249790" y="259101"/>
                    <a:pt x="251684" y="244021"/>
                    <a:pt x="251568" y="228787"/>
                  </a:cubicBezTo>
                  <a:close/>
                  <a:moveTo>
                    <a:pt x="130351" y="178715"/>
                  </a:moveTo>
                  <a:cubicBezTo>
                    <a:pt x="139167" y="181150"/>
                    <a:pt x="147828" y="182233"/>
                    <a:pt x="157069" y="182310"/>
                  </a:cubicBezTo>
                  <a:cubicBezTo>
                    <a:pt x="166774" y="182426"/>
                    <a:pt x="175706" y="186486"/>
                    <a:pt x="185295" y="187337"/>
                  </a:cubicBezTo>
                  <a:cubicBezTo>
                    <a:pt x="190476" y="187801"/>
                    <a:pt x="195232" y="187878"/>
                    <a:pt x="200336" y="189270"/>
                  </a:cubicBezTo>
                  <a:cubicBezTo>
                    <a:pt x="206213" y="190856"/>
                    <a:pt x="211394" y="193987"/>
                    <a:pt x="216962" y="196346"/>
                  </a:cubicBezTo>
                  <a:cubicBezTo>
                    <a:pt x="220597" y="197893"/>
                    <a:pt x="223845" y="199594"/>
                    <a:pt x="227247" y="201605"/>
                  </a:cubicBezTo>
                  <a:cubicBezTo>
                    <a:pt x="229219" y="202765"/>
                    <a:pt x="232235" y="203383"/>
                    <a:pt x="234362" y="204775"/>
                  </a:cubicBezTo>
                  <a:cubicBezTo>
                    <a:pt x="234594" y="206786"/>
                    <a:pt x="235831" y="208681"/>
                    <a:pt x="238151" y="209067"/>
                  </a:cubicBezTo>
                  <a:cubicBezTo>
                    <a:pt x="239040" y="211464"/>
                    <a:pt x="240007" y="213823"/>
                    <a:pt x="240780" y="216259"/>
                  </a:cubicBezTo>
                  <a:cubicBezTo>
                    <a:pt x="240935" y="222291"/>
                    <a:pt x="241051" y="228361"/>
                    <a:pt x="241012" y="234432"/>
                  </a:cubicBezTo>
                  <a:cubicBezTo>
                    <a:pt x="241012" y="242474"/>
                    <a:pt x="240587" y="250478"/>
                    <a:pt x="239852" y="258482"/>
                  </a:cubicBezTo>
                  <a:cubicBezTo>
                    <a:pt x="239002" y="267375"/>
                    <a:pt x="239466" y="276230"/>
                    <a:pt x="239620" y="285161"/>
                  </a:cubicBezTo>
                  <a:cubicBezTo>
                    <a:pt x="239698" y="288525"/>
                    <a:pt x="239891" y="291889"/>
                    <a:pt x="240162" y="295253"/>
                  </a:cubicBezTo>
                  <a:cubicBezTo>
                    <a:pt x="235908" y="288564"/>
                    <a:pt x="231114" y="282223"/>
                    <a:pt x="227209" y="275263"/>
                  </a:cubicBezTo>
                  <a:cubicBezTo>
                    <a:pt x="218200" y="259101"/>
                    <a:pt x="206948" y="243325"/>
                    <a:pt x="193956" y="230140"/>
                  </a:cubicBezTo>
                  <a:cubicBezTo>
                    <a:pt x="186958" y="223026"/>
                    <a:pt x="180539" y="216182"/>
                    <a:pt x="172767" y="209918"/>
                  </a:cubicBezTo>
                  <a:cubicBezTo>
                    <a:pt x="165498" y="204079"/>
                    <a:pt x="157571" y="198975"/>
                    <a:pt x="149877" y="193678"/>
                  </a:cubicBezTo>
                  <a:cubicBezTo>
                    <a:pt x="141370" y="187878"/>
                    <a:pt x="132323" y="183470"/>
                    <a:pt x="123120" y="178946"/>
                  </a:cubicBezTo>
                  <a:cubicBezTo>
                    <a:pt x="120994" y="177903"/>
                    <a:pt x="118751" y="176936"/>
                    <a:pt x="116586" y="175892"/>
                  </a:cubicBezTo>
                  <a:cubicBezTo>
                    <a:pt x="121264" y="176627"/>
                    <a:pt x="125904" y="177477"/>
                    <a:pt x="130428" y="178715"/>
                  </a:cubicBezTo>
                  <a:close/>
                  <a:moveTo>
                    <a:pt x="77301" y="171832"/>
                  </a:moveTo>
                  <a:cubicBezTo>
                    <a:pt x="84029" y="171368"/>
                    <a:pt x="90757" y="172412"/>
                    <a:pt x="97407" y="173340"/>
                  </a:cubicBezTo>
                  <a:cubicBezTo>
                    <a:pt x="100501" y="173765"/>
                    <a:pt x="103633" y="174152"/>
                    <a:pt x="106765" y="174577"/>
                  </a:cubicBezTo>
                  <a:cubicBezTo>
                    <a:pt x="107615" y="175351"/>
                    <a:pt x="108466" y="176163"/>
                    <a:pt x="109278" y="177052"/>
                  </a:cubicBezTo>
                  <a:cubicBezTo>
                    <a:pt x="111868" y="179758"/>
                    <a:pt x="117359" y="181460"/>
                    <a:pt x="120646" y="183277"/>
                  </a:cubicBezTo>
                  <a:cubicBezTo>
                    <a:pt x="128843" y="187801"/>
                    <a:pt x="137117" y="191861"/>
                    <a:pt x="144889" y="197197"/>
                  </a:cubicBezTo>
                  <a:cubicBezTo>
                    <a:pt x="152854" y="202649"/>
                    <a:pt x="160974" y="208294"/>
                    <a:pt x="168437" y="214364"/>
                  </a:cubicBezTo>
                  <a:cubicBezTo>
                    <a:pt x="176208" y="220667"/>
                    <a:pt x="182395" y="227743"/>
                    <a:pt x="189471" y="234741"/>
                  </a:cubicBezTo>
                  <a:cubicBezTo>
                    <a:pt x="202153" y="247269"/>
                    <a:pt x="212709" y="263277"/>
                    <a:pt x="221293" y="278820"/>
                  </a:cubicBezTo>
                  <a:cubicBezTo>
                    <a:pt x="225391" y="286244"/>
                    <a:pt x="230418" y="292933"/>
                    <a:pt x="234980" y="300048"/>
                  </a:cubicBezTo>
                  <a:cubicBezTo>
                    <a:pt x="237223" y="303528"/>
                    <a:pt x="240046" y="307704"/>
                    <a:pt x="241438" y="311918"/>
                  </a:cubicBezTo>
                  <a:cubicBezTo>
                    <a:pt x="241670" y="317795"/>
                    <a:pt x="241554" y="323673"/>
                    <a:pt x="241902" y="329511"/>
                  </a:cubicBezTo>
                  <a:cubicBezTo>
                    <a:pt x="242752" y="343586"/>
                    <a:pt x="245188" y="357389"/>
                    <a:pt x="245420" y="371541"/>
                  </a:cubicBezTo>
                  <a:cubicBezTo>
                    <a:pt x="245420" y="373436"/>
                    <a:pt x="245614" y="375369"/>
                    <a:pt x="245846" y="377302"/>
                  </a:cubicBezTo>
                  <a:cubicBezTo>
                    <a:pt x="245304" y="376181"/>
                    <a:pt x="244724" y="375059"/>
                    <a:pt x="244106" y="373938"/>
                  </a:cubicBezTo>
                  <a:cubicBezTo>
                    <a:pt x="237610" y="362184"/>
                    <a:pt x="231037" y="350159"/>
                    <a:pt x="223613" y="338984"/>
                  </a:cubicBezTo>
                  <a:cubicBezTo>
                    <a:pt x="207412" y="314663"/>
                    <a:pt x="192100" y="288641"/>
                    <a:pt x="172844" y="266447"/>
                  </a:cubicBezTo>
                  <a:cubicBezTo>
                    <a:pt x="163990" y="256239"/>
                    <a:pt x="153357" y="247694"/>
                    <a:pt x="144038" y="237912"/>
                  </a:cubicBezTo>
                  <a:cubicBezTo>
                    <a:pt x="138857" y="232460"/>
                    <a:pt x="132516" y="228013"/>
                    <a:pt x="126948" y="223026"/>
                  </a:cubicBezTo>
                  <a:cubicBezTo>
                    <a:pt x="121651" y="218308"/>
                    <a:pt x="116663" y="213282"/>
                    <a:pt x="111288" y="208719"/>
                  </a:cubicBezTo>
                  <a:cubicBezTo>
                    <a:pt x="100037" y="199169"/>
                    <a:pt x="88166" y="190005"/>
                    <a:pt x="76605" y="180802"/>
                  </a:cubicBezTo>
                  <a:cubicBezTo>
                    <a:pt x="73396" y="178251"/>
                    <a:pt x="69645" y="175157"/>
                    <a:pt x="65624" y="172412"/>
                  </a:cubicBezTo>
                  <a:cubicBezTo>
                    <a:pt x="69529" y="172412"/>
                    <a:pt x="73435" y="172064"/>
                    <a:pt x="77340" y="171755"/>
                  </a:cubicBezTo>
                  <a:close/>
                  <a:moveTo>
                    <a:pt x="55146" y="171832"/>
                  </a:moveTo>
                  <a:cubicBezTo>
                    <a:pt x="63884" y="176240"/>
                    <a:pt x="71501" y="183161"/>
                    <a:pt x="78848" y="189425"/>
                  </a:cubicBezTo>
                  <a:cubicBezTo>
                    <a:pt x="89365" y="198434"/>
                    <a:pt x="100501" y="206709"/>
                    <a:pt x="110824" y="215911"/>
                  </a:cubicBezTo>
                  <a:cubicBezTo>
                    <a:pt x="131008" y="234007"/>
                    <a:pt x="152197" y="252373"/>
                    <a:pt x="169906" y="272943"/>
                  </a:cubicBezTo>
                  <a:cubicBezTo>
                    <a:pt x="179920" y="284581"/>
                    <a:pt x="188040" y="298192"/>
                    <a:pt x="196856" y="310797"/>
                  </a:cubicBezTo>
                  <a:cubicBezTo>
                    <a:pt x="205092" y="322551"/>
                    <a:pt x="212709" y="334499"/>
                    <a:pt x="220403" y="346601"/>
                  </a:cubicBezTo>
                  <a:cubicBezTo>
                    <a:pt x="227093" y="357157"/>
                    <a:pt x="233202" y="368448"/>
                    <a:pt x="239234" y="379429"/>
                  </a:cubicBezTo>
                  <a:cubicBezTo>
                    <a:pt x="242172" y="384687"/>
                    <a:pt x="244956" y="390835"/>
                    <a:pt x="246774" y="396558"/>
                  </a:cubicBezTo>
                  <a:cubicBezTo>
                    <a:pt x="247779" y="399728"/>
                    <a:pt x="248668" y="402512"/>
                    <a:pt x="250485" y="404832"/>
                  </a:cubicBezTo>
                  <a:cubicBezTo>
                    <a:pt x="251065" y="407577"/>
                    <a:pt x="251645" y="410284"/>
                    <a:pt x="252341" y="412913"/>
                  </a:cubicBezTo>
                  <a:cubicBezTo>
                    <a:pt x="253424" y="416935"/>
                    <a:pt x="256092" y="422270"/>
                    <a:pt x="259649" y="426485"/>
                  </a:cubicBezTo>
                  <a:cubicBezTo>
                    <a:pt x="258605" y="426910"/>
                    <a:pt x="257600" y="427297"/>
                    <a:pt x="256517" y="427645"/>
                  </a:cubicBezTo>
                  <a:cubicBezTo>
                    <a:pt x="255551" y="426214"/>
                    <a:pt x="253501" y="425828"/>
                    <a:pt x="251955" y="426524"/>
                  </a:cubicBezTo>
                  <a:cubicBezTo>
                    <a:pt x="240394" y="421072"/>
                    <a:pt x="231810" y="409124"/>
                    <a:pt x="225469" y="398646"/>
                  </a:cubicBezTo>
                  <a:cubicBezTo>
                    <a:pt x="222337" y="393503"/>
                    <a:pt x="220558" y="388129"/>
                    <a:pt x="216189" y="383875"/>
                  </a:cubicBezTo>
                  <a:cubicBezTo>
                    <a:pt x="211394" y="379197"/>
                    <a:pt x="209268" y="372856"/>
                    <a:pt x="205517" y="367481"/>
                  </a:cubicBezTo>
                  <a:cubicBezTo>
                    <a:pt x="196547" y="354644"/>
                    <a:pt x="188079" y="341575"/>
                    <a:pt x="179998" y="328158"/>
                  </a:cubicBezTo>
                  <a:cubicBezTo>
                    <a:pt x="171723" y="314354"/>
                    <a:pt x="161206" y="302484"/>
                    <a:pt x="150921" y="290149"/>
                  </a:cubicBezTo>
                  <a:cubicBezTo>
                    <a:pt x="131627" y="267066"/>
                    <a:pt x="112023" y="244214"/>
                    <a:pt x="91956" y="221866"/>
                  </a:cubicBezTo>
                  <a:cubicBezTo>
                    <a:pt x="82134" y="210923"/>
                    <a:pt x="70844" y="201141"/>
                    <a:pt x="60134" y="191088"/>
                  </a:cubicBezTo>
                  <a:cubicBezTo>
                    <a:pt x="55339" y="186564"/>
                    <a:pt x="50660" y="182040"/>
                    <a:pt x="45131" y="178367"/>
                  </a:cubicBezTo>
                  <a:cubicBezTo>
                    <a:pt x="43623" y="177361"/>
                    <a:pt x="41961" y="176588"/>
                    <a:pt x="40298" y="175892"/>
                  </a:cubicBezTo>
                  <a:cubicBezTo>
                    <a:pt x="38287" y="174113"/>
                    <a:pt x="35813" y="172760"/>
                    <a:pt x="33454" y="171252"/>
                  </a:cubicBezTo>
                  <a:cubicBezTo>
                    <a:pt x="32951" y="170943"/>
                    <a:pt x="32487" y="170633"/>
                    <a:pt x="31985" y="170324"/>
                  </a:cubicBezTo>
                  <a:cubicBezTo>
                    <a:pt x="39679" y="170595"/>
                    <a:pt x="47374" y="171252"/>
                    <a:pt x="55068" y="171909"/>
                  </a:cubicBezTo>
                  <a:close/>
                  <a:moveTo>
                    <a:pt x="133560" y="416123"/>
                  </a:moveTo>
                  <a:cubicBezTo>
                    <a:pt x="136267" y="420415"/>
                    <a:pt x="136460" y="425518"/>
                    <a:pt x="136692" y="430584"/>
                  </a:cubicBezTo>
                  <a:cubicBezTo>
                    <a:pt x="136576" y="432285"/>
                    <a:pt x="136499" y="433986"/>
                    <a:pt x="136499" y="435687"/>
                  </a:cubicBezTo>
                  <a:cubicBezTo>
                    <a:pt x="136499" y="437234"/>
                    <a:pt x="136499" y="438858"/>
                    <a:pt x="136499" y="440405"/>
                  </a:cubicBezTo>
                  <a:cubicBezTo>
                    <a:pt x="135609" y="439245"/>
                    <a:pt x="134952" y="437969"/>
                    <a:pt x="133908" y="436886"/>
                  </a:cubicBezTo>
                  <a:cubicBezTo>
                    <a:pt x="130196" y="433020"/>
                    <a:pt x="128340" y="428650"/>
                    <a:pt x="125827" y="424049"/>
                  </a:cubicBezTo>
                  <a:cubicBezTo>
                    <a:pt x="121071" y="415349"/>
                    <a:pt x="116160" y="406649"/>
                    <a:pt x="111250" y="398066"/>
                  </a:cubicBezTo>
                  <a:cubicBezTo>
                    <a:pt x="106339" y="389482"/>
                    <a:pt x="101815" y="380705"/>
                    <a:pt x="97717" y="371734"/>
                  </a:cubicBezTo>
                  <a:cubicBezTo>
                    <a:pt x="93309" y="362145"/>
                    <a:pt x="90216" y="352015"/>
                    <a:pt x="85885" y="342348"/>
                  </a:cubicBezTo>
                  <a:cubicBezTo>
                    <a:pt x="77069" y="322745"/>
                    <a:pt x="71424" y="302136"/>
                    <a:pt x="61758" y="282842"/>
                  </a:cubicBezTo>
                  <a:cubicBezTo>
                    <a:pt x="56924" y="273214"/>
                    <a:pt x="53483" y="263161"/>
                    <a:pt x="49230" y="253301"/>
                  </a:cubicBezTo>
                  <a:cubicBezTo>
                    <a:pt x="48379" y="251329"/>
                    <a:pt x="47644" y="249086"/>
                    <a:pt x="46871" y="246766"/>
                  </a:cubicBezTo>
                  <a:cubicBezTo>
                    <a:pt x="48379" y="248004"/>
                    <a:pt x="49926" y="249241"/>
                    <a:pt x="51395" y="250478"/>
                  </a:cubicBezTo>
                  <a:cubicBezTo>
                    <a:pt x="58162" y="256239"/>
                    <a:pt x="64696" y="262271"/>
                    <a:pt x="71695" y="267762"/>
                  </a:cubicBezTo>
                  <a:cubicBezTo>
                    <a:pt x="74827" y="270236"/>
                    <a:pt x="77997" y="272672"/>
                    <a:pt x="81168" y="275108"/>
                  </a:cubicBezTo>
                  <a:cubicBezTo>
                    <a:pt x="91260" y="298965"/>
                    <a:pt x="102937" y="322319"/>
                    <a:pt x="114768" y="345287"/>
                  </a:cubicBezTo>
                  <a:cubicBezTo>
                    <a:pt x="121922" y="359168"/>
                    <a:pt x="128340" y="373436"/>
                    <a:pt x="135300" y="387433"/>
                  </a:cubicBezTo>
                  <a:cubicBezTo>
                    <a:pt x="139476" y="395823"/>
                    <a:pt x="141641" y="405335"/>
                    <a:pt x="145624" y="413880"/>
                  </a:cubicBezTo>
                  <a:cubicBezTo>
                    <a:pt x="144850" y="413687"/>
                    <a:pt x="144077" y="413532"/>
                    <a:pt x="143342" y="413300"/>
                  </a:cubicBezTo>
                  <a:cubicBezTo>
                    <a:pt x="143265" y="412527"/>
                    <a:pt x="142337" y="412140"/>
                    <a:pt x="141796" y="412836"/>
                  </a:cubicBezTo>
                  <a:cubicBezTo>
                    <a:pt x="140906" y="412527"/>
                    <a:pt x="139979" y="412217"/>
                    <a:pt x="139167" y="411792"/>
                  </a:cubicBezTo>
                  <a:cubicBezTo>
                    <a:pt x="138123" y="411135"/>
                    <a:pt x="136808" y="411869"/>
                    <a:pt x="136460" y="412952"/>
                  </a:cubicBezTo>
                  <a:cubicBezTo>
                    <a:pt x="134565" y="412101"/>
                    <a:pt x="132168" y="414035"/>
                    <a:pt x="133483" y="416084"/>
                  </a:cubicBezTo>
                  <a:close/>
                  <a:moveTo>
                    <a:pt x="142762" y="424320"/>
                  </a:moveTo>
                  <a:cubicBezTo>
                    <a:pt x="143304" y="425905"/>
                    <a:pt x="143884" y="427452"/>
                    <a:pt x="144502" y="429037"/>
                  </a:cubicBezTo>
                  <a:cubicBezTo>
                    <a:pt x="147209" y="436151"/>
                    <a:pt x="148872" y="443846"/>
                    <a:pt x="150496" y="451270"/>
                  </a:cubicBezTo>
                  <a:cubicBezTo>
                    <a:pt x="152236" y="459196"/>
                    <a:pt x="155445" y="466581"/>
                    <a:pt x="157146" y="474469"/>
                  </a:cubicBezTo>
                  <a:cubicBezTo>
                    <a:pt x="158770" y="482048"/>
                    <a:pt x="163681" y="488273"/>
                    <a:pt x="165537" y="495736"/>
                  </a:cubicBezTo>
                  <a:cubicBezTo>
                    <a:pt x="169055" y="509617"/>
                    <a:pt x="177059" y="522299"/>
                    <a:pt x="184522" y="534479"/>
                  </a:cubicBezTo>
                  <a:cubicBezTo>
                    <a:pt x="193221" y="548669"/>
                    <a:pt x="202540" y="562395"/>
                    <a:pt x="212322" y="575851"/>
                  </a:cubicBezTo>
                  <a:cubicBezTo>
                    <a:pt x="221525" y="588456"/>
                    <a:pt x="233859" y="598161"/>
                    <a:pt x="243990" y="609877"/>
                  </a:cubicBezTo>
                  <a:cubicBezTo>
                    <a:pt x="254120" y="621515"/>
                    <a:pt x="266570" y="630873"/>
                    <a:pt x="279060" y="639804"/>
                  </a:cubicBezTo>
                  <a:cubicBezTo>
                    <a:pt x="273724" y="637098"/>
                    <a:pt x="268465" y="634275"/>
                    <a:pt x="263245" y="631375"/>
                  </a:cubicBezTo>
                  <a:cubicBezTo>
                    <a:pt x="254700" y="626619"/>
                    <a:pt x="245884" y="622018"/>
                    <a:pt x="238344" y="615754"/>
                  </a:cubicBezTo>
                  <a:cubicBezTo>
                    <a:pt x="230186" y="608949"/>
                    <a:pt x="222414" y="601757"/>
                    <a:pt x="214642" y="594565"/>
                  </a:cubicBezTo>
                  <a:cubicBezTo>
                    <a:pt x="208185" y="588611"/>
                    <a:pt x="203275" y="581767"/>
                    <a:pt x="198093" y="574691"/>
                  </a:cubicBezTo>
                  <a:cubicBezTo>
                    <a:pt x="191791" y="566107"/>
                    <a:pt x="185140" y="557949"/>
                    <a:pt x="180191" y="548437"/>
                  </a:cubicBezTo>
                  <a:cubicBezTo>
                    <a:pt x="175899" y="540124"/>
                    <a:pt x="172728" y="531347"/>
                    <a:pt x="168089" y="523227"/>
                  </a:cubicBezTo>
                  <a:cubicBezTo>
                    <a:pt x="165614" y="518896"/>
                    <a:pt x="162714" y="514798"/>
                    <a:pt x="160046" y="510583"/>
                  </a:cubicBezTo>
                  <a:cubicBezTo>
                    <a:pt x="156450" y="504899"/>
                    <a:pt x="154478" y="498906"/>
                    <a:pt x="152390" y="492565"/>
                  </a:cubicBezTo>
                  <a:cubicBezTo>
                    <a:pt x="148833" y="481854"/>
                    <a:pt x="145662" y="471879"/>
                    <a:pt x="144734" y="460588"/>
                  </a:cubicBezTo>
                  <a:cubicBezTo>
                    <a:pt x="144116" y="453280"/>
                    <a:pt x="143381" y="445895"/>
                    <a:pt x="142801" y="438510"/>
                  </a:cubicBezTo>
                  <a:cubicBezTo>
                    <a:pt x="143652" y="434412"/>
                    <a:pt x="143729" y="429230"/>
                    <a:pt x="142762" y="424436"/>
                  </a:cubicBezTo>
                  <a:close/>
                  <a:moveTo>
                    <a:pt x="248088" y="605624"/>
                  </a:moveTo>
                  <a:cubicBezTo>
                    <a:pt x="236952" y="593328"/>
                    <a:pt x="224347" y="582618"/>
                    <a:pt x="214642" y="569046"/>
                  </a:cubicBezTo>
                  <a:cubicBezTo>
                    <a:pt x="205865" y="556750"/>
                    <a:pt x="197320" y="544377"/>
                    <a:pt x="189316" y="531540"/>
                  </a:cubicBezTo>
                  <a:cubicBezTo>
                    <a:pt x="181544" y="519090"/>
                    <a:pt x="173850" y="506291"/>
                    <a:pt x="170177" y="492062"/>
                  </a:cubicBezTo>
                  <a:cubicBezTo>
                    <a:pt x="168437" y="485373"/>
                    <a:pt x="163835" y="479805"/>
                    <a:pt x="162095" y="473000"/>
                  </a:cubicBezTo>
                  <a:cubicBezTo>
                    <a:pt x="160278" y="465963"/>
                    <a:pt x="157494" y="459274"/>
                    <a:pt x="155677" y="452236"/>
                  </a:cubicBezTo>
                  <a:cubicBezTo>
                    <a:pt x="153898" y="445431"/>
                    <a:pt x="151888" y="438819"/>
                    <a:pt x="149761" y="432092"/>
                  </a:cubicBezTo>
                  <a:cubicBezTo>
                    <a:pt x="148330" y="427606"/>
                    <a:pt x="145701" y="423662"/>
                    <a:pt x="143652" y="419487"/>
                  </a:cubicBezTo>
                  <a:cubicBezTo>
                    <a:pt x="143961" y="419564"/>
                    <a:pt x="144232" y="419680"/>
                    <a:pt x="144541" y="419757"/>
                  </a:cubicBezTo>
                  <a:cubicBezTo>
                    <a:pt x="145082" y="419912"/>
                    <a:pt x="145624" y="420105"/>
                    <a:pt x="146165" y="420260"/>
                  </a:cubicBezTo>
                  <a:cubicBezTo>
                    <a:pt x="146088" y="420492"/>
                    <a:pt x="146165" y="420762"/>
                    <a:pt x="146397" y="420994"/>
                  </a:cubicBezTo>
                  <a:cubicBezTo>
                    <a:pt x="148098" y="422464"/>
                    <a:pt x="149954" y="423082"/>
                    <a:pt x="151733" y="424513"/>
                  </a:cubicBezTo>
                  <a:cubicBezTo>
                    <a:pt x="154246" y="426524"/>
                    <a:pt x="156025" y="431086"/>
                    <a:pt x="157842" y="433754"/>
                  </a:cubicBezTo>
                  <a:cubicBezTo>
                    <a:pt x="162250" y="440173"/>
                    <a:pt x="168321" y="445083"/>
                    <a:pt x="172728" y="451502"/>
                  </a:cubicBezTo>
                  <a:cubicBezTo>
                    <a:pt x="177446" y="458384"/>
                    <a:pt x="181119" y="466349"/>
                    <a:pt x="185566" y="473503"/>
                  </a:cubicBezTo>
                  <a:cubicBezTo>
                    <a:pt x="190283" y="481120"/>
                    <a:pt x="194265" y="489046"/>
                    <a:pt x="198519" y="496895"/>
                  </a:cubicBezTo>
                  <a:cubicBezTo>
                    <a:pt x="215029" y="527596"/>
                    <a:pt x="237958" y="554005"/>
                    <a:pt x="261235" y="579718"/>
                  </a:cubicBezTo>
                  <a:cubicBezTo>
                    <a:pt x="285478" y="606474"/>
                    <a:pt x="311114" y="632071"/>
                    <a:pt x="338760" y="655309"/>
                  </a:cubicBezTo>
                  <a:cubicBezTo>
                    <a:pt x="350437" y="665130"/>
                    <a:pt x="363583" y="673598"/>
                    <a:pt x="377541" y="680287"/>
                  </a:cubicBezTo>
                  <a:cubicBezTo>
                    <a:pt x="373250" y="679475"/>
                    <a:pt x="368880" y="678895"/>
                    <a:pt x="364588" y="678122"/>
                  </a:cubicBezTo>
                  <a:cubicBezTo>
                    <a:pt x="362268" y="677735"/>
                    <a:pt x="360103" y="677078"/>
                    <a:pt x="358015" y="676305"/>
                  </a:cubicBezTo>
                  <a:cubicBezTo>
                    <a:pt x="357783" y="676034"/>
                    <a:pt x="357513" y="675802"/>
                    <a:pt x="357049" y="675686"/>
                  </a:cubicBezTo>
                  <a:cubicBezTo>
                    <a:pt x="356430" y="675532"/>
                    <a:pt x="355850" y="675338"/>
                    <a:pt x="355231" y="675184"/>
                  </a:cubicBezTo>
                  <a:cubicBezTo>
                    <a:pt x="352834" y="674140"/>
                    <a:pt x="350475" y="673018"/>
                    <a:pt x="348039" y="671858"/>
                  </a:cubicBezTo>
                  <a:cubicBezTo>
                    <a:pt x="345603" y="670698"/>
                    <a:pt x="343129" y="669732"/>
                    <a:pt x="340654" y="668765"/>
                  </a:cubicBezTo>
                  <a:cubicBezTo>
                    <a:pt x="339301" y="668069"/>
                    <a:pt x="337909" y="667412"/>
                    <a:pt x="336556" y="666754"/>
                  </a:cubicBezTo>
                  <a:cubicBezTo>
                    <a:pt x="329905" y="663661"/>
                    <a:pt x="323525" y="660993"/>
                    <a:pt x="317261" y="657127"/>
                  </a:cubicBezTo>
                  <a:cubicBezTo>
                    <a:pt x="310882" y="653183"/>
                    <a:pt x="304656" y="649471"/>
                    <a:pt x="297890" y="646262"/>
                  </a:cubicBezTo>
                  <a:cubicBezTo>
                    <a:pt x="292593" y="643748"/>
                    <a:pt x="287605" y="638606"/>
                    <a:pt x="282771" y="635164"/>
                  </a:cubicBezTo>
                  <a:cubicBezTo>
                    <a:pt x="270321" y="626387"/>
                    <a:pt x="258412" y="616953"/>
                    <a:pt x="248166" y="605624"/>
                  </a:cubicBezTo>
                  <a:close/>
                  <a:moveTo>
                    <a:pt x="142144" y="386543"/>
                  </a:moveTo>
                  <a:cubicBezTo>
                    <a:pt x="134913" y="372701"/>
                    <a:pt x="128649" y="358356"/>
                    <a:pt x="121264" y="344552"/>
                  </a:cubicBezTo>
                  <a:cubicBezTo>
                    <a:pt x="114498" y="331870"/>
                    <a:pt x="107731" y="319149"/>
                    <a:pt x="101390" y="306234"/>
                  </a:cubicBezTo>
                  <a:cubicBezTo>
                    <a:pt x="96827" y="297032"/>
                    <a:pt x="91298" y="288139"/>
                    <a:pt x="86349" y="279052"/>
                  </a:cubicBezTo>
                  <a:cubicBezTo>
                    <a:pt x="95706" y="286167"/>
                    <a:pt x="105102" y="293165"/>
                    <a:pt x="114382" y="300396"/>
                  </a:cubicBezTo>
                  <a:cubicBezTo>
                    <a:pt x="121071" y="305577"/>
                    <a:pt x="127721" y="311068"/>
                    <a:pt x="134256" y="316790"/>
                  </a:cubicBezTo>
                  <a:cubicBezTo>
                    <a:pt x="137968" y="322783"/>
                    <a:pt x="140906" y="328699"/>
                    <a:pt x="143458" y="335388"/>
                  </a:cubicBezTo>
                  <a:cubicBezTo>
                    <a:pt x="147480" y="345867"/>
                    <a:pt x="152468" y="355997"/>
                    <a:pt x="156721" y="366360"/>
                  </a:cubicBezTo>
                  <a:cubicBezTo>
                    <a:pt x="160858" y="376413"/>
                    <a:pt x="163874" y="387007"/>
                    <a:pt x="167586" y="397254"/>
                  </a:cubicBezTo>
                  <a:cubicBezTo>
                    <a:pt x="170293" y="404678"/>
                    <a:pt x="174314" y="412333"/>
                    <a:pt x="176595" y="420144"/>
                  </a:cubicBezTo>
                  <a:cubicBezTo>
                    <a:pt x="170138" y="418675"/>
                    <a:pt x="163565" y="417863"/>
                    <a:pt x="157146" y="416200"/>
                  </a:cubicBezTo>
                  <a:cubicBezTo>
                    <a:pt x="156218" y="415968"/>
                    <a:pt x="155252" y="415775"/>
                    <a:pt x="154285" y="415543"/>
                  </a:cubicBezTo>
                  <a:cubicBezTo>
                    <a:pt x="149529" y="406108"/>
                    <a:pt x="147093" y="396016"/>
                    <a:pt x="142182" y="386582"/>
                  </a:cubicBezTo>
                  <a:close/>
                  <a:moveTo>
                    <a:pt x="174662" y="398452"/>
                  </a:moveTo>
                  <a:cubicBezTo>
                    <a:pt x="169481" y="387742"/>
                    <a:pt x="166658" y="375755"/>
                    <a:pt x="162289" y="364658"/>
                  </a:cubicBezTo>
                  <a:cubicBezTo>
                    <a:pt x="157842" y="353368"/>
                    <a:pt x="152158" y="342619"/>
                    <a:pt x="147325" y="331483"/>
                  </a:cubicBezTo>
                  <a:cubicBezTo>
                    <a:pt x="146552" y="329743"/>
                    <a:pt x="145817" y="328119"/>
                    <a:pt x="145005" y="326495"/>
                  </a:cubicBezTo>
                  <a:cubicBezTo>
                    <a:pt x="159621" y="340299"/>
                    <a:pt x="173192" y="355301"/>
                    <a:pt x="184560" y="371348"/>
                  </a:cubicBezTo>
                  <a:cubicBezTo>
                    <a:pt x="193917" y="384533"/>
                    <a:pt x="203081" y="398143"/>
                    <a:pt x="211665" y="411869"/>
                  </a:cubicBezTo>
                  <a:cubicBezTo>
                    <a:pt x="215570" y="418095"/>
                    <a:pt x="219475" y="424204"/>
                    <a:pt x="223729" y="430158"/>
                  </a:cubicBezTo>
                  <a:cubicBezTo>
                    <a:pt x="224193" y="430777"/>
                    <a:pt x="224657" y="431318"/>
                    <a:pt x="225159" y="431860"/>
                  </a:cubicBezTo>
                  <a:cubicBezTo>
                    <a:pt x="223613" y="431937"/>
                    <a:pt x="222105" y="431898"/>
                    <a:pt x="220558" y="431821"/>
                  </a:cubicBezTo>
                  <a:cubicBezTo>
                    <a:pt x="220249" y="430700"/>
                    <a:pt x="219359" y="429694"/>
                    <a:pt x="217736" y="429308"/>
                  </a:cubicBezTo>
                  <a:cubicBezTo>
                    <a:pt x="210737" y="427606"/>
                    <a:pt x="203468" y="426678"/>
                    <a:pt x="196353" y="425480"/>
                  </a:cubicBezTo>
                  <a:cubicBezTo>
                    <a:pt x="191945" y="424745"/>
                    <a:pt x="187615" y="423237"/>
                    <a:pt x="183284" y="421884"/>
                  </a:cubicBezTo>
                  <a:cubicBezTo>
                    <a:pt x="182627" y="418907"/>
                    <a:pt x="181776" y="415929"/>
                    <a:pt x="180964" y="413184"/>
                  </a:cubicBezTo>
                  <a:cubicBezTo>
                    <a:pt x="180230" y="410709"/>
                    <a:pt x="178064" y="408119"/>
                    <a:pt x="177059" y="405721"/>
                  </a:cubicBezTo>
                  <a:cubicBezTo>
                    <a:pt x="176092" y="403363"/>
                    <a:pt x="175744" y="400695"/>
                    <a:pt x="174662" y="398414"/>
                  </a:cubicBezTo>
                  <a:close/>
                  <a:moveTo>
                    <a:pt x="232313" y="440327"/>
                  </a:moveTo>
                  <a:cubicBezTo>
                    <a:pt x="232313" y="440327"/>
                    <a:pt x="232467" y="440405"/>
                    <a:pt x="232583" y="440482"/>
                  </a:cubicBezTo>
                  <a:cubicBezTo>
                    <a:pt x="234401" y="441255"/>
                    <a:pt x="236102" y="441023"/>
                    <a:pt x="237532" y="440289"/>
                  </a:cubicBezTo>
                  <a:cubicBezTo>
                    <a:pt x="238460" y="440289"/>
                    <a:pt x="239388" y="440289"/>
                    <a:pt x="240316" y="440289"/>
                  </a:cubicBezTo>
                  <a:cubicBezTo>
                    <a:pt x="243912" y="440289"/>
                    <a:pt x="247702" y="439902"/>
                    <a:pt x="251452" y="439245"/>
                  </a:cubicBezTo>
                  <a:cubicBezTo>
                    <a:pt x="255009" y="441758"/>
                    <a:pt x="260539" y="442918"/>
                    <a:pt x="263864" y="444078"/>
                  </a:cubicBezTo>
                  <a:cubicBezTo>
                    <a:pt x="279756" y="449723"/>
                    <a:pt x="293211" y="461748"/>
                    <a:pt x="305314" y="473077"/>
                  </a:cubicBezTo>
                  <a:cubicBezTo>
                    <a:pt x="317300" y="484290"/>
                    <a:pt x="330446" y="493996"/>
                    <a:pt x="342278" y="505441"/>
                  </a:cubicBezTo>
                  <a:cubicBezTo>
                    <a:pt x="354458" y="517195"/>
                    <a:pt x="365478" y="530071"/>
                    <a:pt x="375222" y="543874"/>
                  </a:cubicBezTo>
                  <a:cubicBezTo>
                    <a:pt x="379359" y="549752"/>
                    <a:pt x="384115" y="554933"/>
                    <a:pt x="388755" y="560385"/>
                  </a:cubicBezTo>
                  <a:cubicBezTo>
                    <a:pt x="394632" y="567267"/>
                    <a:pt x="398614" y="575735"/>
                    <a:pt x="403525" y="583314"/>
                  </a:cubicBezTo>
                  <a:cubicBezTo>
                    <a:pt x="407623" y="589655"/>
                    <a:pt x="411065" y="595957"/>
                    <a:pt x="414158" y="602840"/>
                  </a:cubicBezTo>
                  <a:cubicBezTo>
                    <a:pt x="417561" y="610302"/>
                    <a:pt x="422007" y="617185"/>
                    <a:pt x="424984" y="624763"/>
                  </a:cubicBezTo>
                  <a:cubicBezTo>
                    <a:pt x="430668" y="639147"/>
                    <a:pt x="440451" y="651017"/>
                    <a:pt x="447101" y="664898"/>
                  </a:cubicBezTo>
                  <a:cubicBezTo>
                    <a:pt x="449769" y="670466"/>
                    <a:pt x="452708" y="675918"/>
                    <a:pt x="455414" y="681447"/>
                  </a:cubicBezTo>
                  <a:cubicBezTo>
                    <a:pt x="450117" y="676112"/>
                    <a:pt x="445129" y="670505"/>
                    <a:pt x="440335" y="664744"/>
                  </a:cubicBezTo>
                  <a:cubicBezTo>
                    <a:pt x="429779" y="652061"/>
                    <a:pt x="419107" y="639379"/>
                    <a:pt x="409943" y="625653"/>
                  </a:cubicBezTo>
                  <a:cubicBezTo>
                    <a:pt x="401398" y="612816"/>
                    <a:pt x="393162" y="599747"/>
                    <a:pt x="383187" y="587915"/>
                  </a:cubicBezTo>
                  <a:cubicBezTo>
                    <a:pt x="378895" y="582850"/>
                    <a:pt x="374680" y="577514"/>
                    <a:pt x="370079" y="572758"/>
                  </a:cubicBezTo>
                  <a:cubicBezTo>
                    <a:pt x="367024" y="569587"/>
                    <a:pt x="363776" y="567422"/>
                    <a:pt x="361147" y="563787"/>
                  </a:cubicBezTo>
                  <a:cubicBezTo>
                    <a:pt x="359137" y="561042"/>
                    <a:pt x="357242" y="558451"/>
                    <a:pt x="354922" y="555977"/>
                  </a:cubicBezTo>
                  <a:cubicBezTo>
                    <a:pt x="331993" y="531927"/>
                    <a:pt x="311114" y="504629"/>
                    <a:pt x="285091" y="483788"/>
                  </a:cubicBezTo>
                  <a:cubicBezTo>
                    <a:pt x="273221" y="474276"/>
                    <a:pt x="261041" y="465073"/>
                    <a:pt x="248320" y="456683"/>
                  </a:cubicBezTo>
                  <a:cubicBezTo>
                    <a:pt x="241012" y="451850"/>
                    <a:pt x="233782" y="446939"/>
                    <a:pt x="226861" y="441526"/>
                  </a:cubicBezTo>
                  <a:cubicBezTo>
                    <a:pt x="226165" y="440985"/>
                    <a:pt x="225159" y="440559"/>
                    <a:pt x="224038" y="440134"/>
                  </a:cubicBezTo>
                  <a:cubicBezTo>
                    <a:pt x="226783" y="440327"/>
                    <a:pt x="229529" y="440366"/>
                    <a:pt x="232274" y="440366"/>
                  </a:cubicBezTo>
                  <a:close/>
                  <a:moveTo>
                    <a:pt x="21661" y="170208"/>
                  </a:moveTo>
                  <a:cubicBezTo>
                    <a:pt x="23014" y="171059"/>
                    <a:pt x="24870" y="171020"/>
                    <a:pt x="26533" y="171445"/>
                  </a:cubicBezTo>
                  <a:cubicBezTo>
                    <a:pt x="27732" y="173997"/>
                    <a:pt x="31057" y="175351"/>
                    <a:pt x="33145" y="177129"/>
                  </a:cubicBezTo>
                  <a:cubicBezTo>
                    <a:pt x="35349" y="178985"/>
                    <a:pt x="38133" y="180222"/>
                    <a:pt x="40607" y="181692"/>
                  </a:cubicBezTo>
                  <a:cubicBezTo>
                    <a:pt x="44358" y="183896"/>
                    <a:pt x="47451" y="186950"/>
                    <a:pt x="50583" y="189928"/>
                  </a:cubicBezTo>
                  <a:cubicBezTo>
                    <a:pt x="61874" y="200715"/>
                    <a:pt x="73241" y="211580"/>
                    <a:pt x="84145" y="222716"/>
                  </a:cubicBezTo>
                  <a:cubicBezTo>
                    <a:pt x="89365" y="228052"/>
                    <a:pt x="93502" y="234200"/>
                    <a:pt x="98490" y="239690"/>
                  </a:cubicBezTo>
                  <a:cubicBezTo>
                    <a:pt x="103865" y="245568"/>
                    <a:pt x="109278" y="251097"/>
                    <a:pt x="114304" y="257283"/>
                  </a:cubicBezTo>
                  <a:cubicBezTo>
                    <a:pt x="124705" y="270043"/>
                    <a:pt x="135841" y="282223"/>
                    <a:pt x="146242" y="295021"/>
                  </a:cubicBezTo>
                  <a:cubicBezTo>
                    <a:pt x="157107" y="308361"/>
                    <a:pt x="167625" y="321043"/>
                    <a:pt x="176518" y="335814"/>
                  </a:cubicBezTo>
                  <a:cubicBezTo>
                    <a:pt x="180539" y="342464"/>
                    <a:pt x="184599" y="349076"/>
                    <a:pt x="188852" y="355572"/>
                  </a:cubicBezTo>
                  <a:cubicBezTo>
                    <a:pt x="193801" y="363073"/>
                    <a:pt x="200104" y="370342"/>
                    <a:pt x="203700" y="378578"/>
                  </a:cubicBezTo>
                  <a:cubicBezTo>
                    <a:pt x="205633" y="383025"/>
                    <a:pt x="209074" y="386930"/>
                    <a:pt x="212516" y="390255"/>
                  </a:cubicBezTo>
                  <a:cubicBezTo>
                    <a:pt x="217542" y="395088"/>
                    <a:pt x="218780" y="403247"/>
                    <a:pt x="223651" y="408428"/>
                  </a:cubicBezTo>
                  <a:cubicBezTo>
                    <a:pt x="228949" y="414035"/>
                    <a:pt x="231771" y="420376"/>
                    <a:pt x="238151" y="425248"/>
                  </a:cubicBezTo>
                  <a:cubicBezTo>
                    <a:pt x="240394" y="426949"/>
                    <a:pt x="242482" y="428612"/>
                    <a:pt x="244724" y="430120"/>
                  </a:cubicBezTo>
                  <a:cubicBezTo>
                    <a:pt x="242482" y="430429"/>
                    <a:pt x="240239" y="430661"/>
                    <a:pt x="237996" y="430854"/>
                  </a:cubicBezTo>
                  <a:cubicBezTo>
                    <a:pt x="237958" y="430854"/>
                    <a:pt x="237919" y="430816"/>
                    <a:pt x="237842" y="430777"/>
                  </a:cubicBezTo>
                  <a:cubicBezTo>
                    <a:pt x="237610" y="430661"/>
                    <a:pt x="234942" y="426369"/>
                    <a:pt x="234478" y="425905"/>
                  </a:cubicBezTo>
                  <a:cubicBezTo>
                    <a:pt x="232506" y="423972"/>
                    <a:pt x="231191" y="421690"/>
                    <a:pt x="229529" y="419525"/>
                  </a:cubicBezTo>
                  <a:cubicBezTo>
                    <a:pt x="225121" y="413841"/>
                    <a:pt x="221757" y="407577"/>
                    <a:pt x="217890" y="401507"/>
                  </a:cubicBezTo>
                  <a:cubicBezTo>
                    <a:pt x="209770" y="388709"/>
                    <a:pt x="200916" y="376065"/>
                    <a:pt x="192023" y="363808"/>
                  </a:cubicBezTo>
                  <a:cubicBezTo>
                    <a:pt x="179108" y="345983"/>
                    <a:pt x="163217" y="329627"/>
                    <a:pt x="146474" y="314741"/>
                  </a:cubicBezTo>
                  <a:cubicBezTo>
                    <a:pt x="146126" y="314393"/>
                    <a:pt x="145778" y="314045"/>
                    <a:pt x="145430" y="313697"/>
                  </a:cubicBezTo>
                  <a:cubicBezTo>
                    <a:pt x="138780" y="307124"/>
                    <a:pt x="132052" y="300666"/>
                    <a:pt x="124783" y="294751"/>
                  </a:cubicBezTo>
                  <a:cubicBezTo>
                    <a:pt x="117552" y="288835"/>
                    <a:pt x="111211" y="281875"/>
                    <a:pt x="104135" y="275804"/>
                  </a:cubicBezTo>
                  <a:cubicBezTo>
                    <a:pt x="97059" y="269734"/>
                    <a:pt x="89984" y="263779"/>
                    <a:pt x="83333" y="257167"/>
                  </a:cubicBezTo>
                  <a:cubicBezTo>
                    <a:pt x="76064" y="249937"/>
                    <a:pt x="70187" y="241817"/>
                    <a:pt x="64000" y="233697"/>
                  </a:cubicBezTo>
                  <a:cubicBezTo>
                    <a:pt x="58587" y="226505"/>
                    <a:pt x="52555" y="220164"/>
                    <a:pt x="46407" y="213630"/>
                  </a:cubicBezTo>
                  <a:cubicBezTo>
                    <a:pt x="39679" y="206477"/>
                    <a:pt x="32487" y="198859"/>
                    <a:pt x="26726" y="190894"/>
                  </a:cubicBezTo>
                  <a:cubicBezTo>
                    <a:pt x="22241" y="184669"/>
                    <a:pt x="17176" y="178521"/>
                    <a:pt x="14701" y="171213"/>
                  </a:cubicBezTo>
                  <a:cubicBezTo>
                    <a:pt x="16905" y="170595"/>
                    <a:pt x="19186" y="170324"/>
                    <a:pt x="21545" y="170208"/>
                  </a:cubicBezTo>
                  <a:close/>
                  <a:moveTo>
                    <a:pt x="8283" y="174345"/>
                  </a:moveTo>
                  <a:cubicBezTo>
                    <a:pt x="8283" y="174345"/>
                    <a:pt x="8592" y="174113"/>
                    <a:pt x="8785" y="173997"/>
                  </a:cubicBezTo>
                  <a:cubicBezTo>
                    <a:pt x="9752" y="173340"/>
                    <a:pt x="10680" y="172837"/>
                    <a:pt x="11647" y="172412"/>
                  </a:cubicBezTo>
                  <a:cubicBezTo>
                    <a:pt x="13657" y="186989"/>
                    <a:pt x="26688" y="199246"/>
                    <a:pt x="35658" y="209995"/>
                  </a:cubicBezTo>
                  <a:cubicBezTo>
                    <a:pt x="42193" y="217844"/>
                    <a:pt x="49578" y="224881"/>
                    <a:pt x="55880" y="232924"/>
                  </a:cubicBezTo>
                  <a:cubicBezTo>
                    <a:pt x="61951" y="240618"/>
                    <a:pt x="67209" y="248970"/>
                    <a:pt x="73821" y="256201"/>
                  </a:cubicBezTo>
                  <a:cubicBezTo>
                    <a:pt x="75059" y="257554"/>
                    <a:pt x="76296" y="258830"/>
                    <a:pt x="77572" y="260145"/>
                  </a:cubicBezTo>
                  <a:cubicBezTo>
                    <a:pt x="70109" y="254345"/>
                    <a:pt x="62724" y="248468"/>
                    <a:pt x="55455" y="242358"/>
                  </a:cubicBezTo>
                  <a:cubicBezTo>
                    <a:pt x="43739" y="232499"/>
                    <a:pt x="31753" y="222794"/>
                    <a:pt x="23749" y="209454"/>
                  </a:cubicBezTo>
                  <a:cubicBezTo>
                    <a:pt x="20462" y="204002"/>
                    <a:pt x="16441" y="198937"/>
                    <a:pt x="13116" y="193446"/>
                  </a:cubicBezTo>
                  <a:cubicBezTo>
                    <a:pt x="12111" y="191745"/>
                    <a:pt x="11028" y="190121"/>
                    <a:pt x="10023" y="188458"/>
                  </a:cubicBezTo>
                  <a:cubicBezTo>
                    <a:pt x="9365" y="183741"/>
                    <a:pt x="8785" y="179024"/>
                    <a:pt x="8244" y="174345"/>
                  </a:cubicBezTo>
                  <a:close/>
                  <a:moveTo>
                    <a:pt x="94198" y="399960"/>
                  </a:moveTo>
                  <a:cubicBezTo>
                    <a:pt x="90564" y="394972"/>
                    <a:pt x="89829" y="388670"/>
                    <a:pt x="86697" y="383527"/>
                  </a:cubicBezTo>
                  <a:cubicBezTo>
                    <a:pt x="83333" y="378075"/>
                    <a:pt x="80124" y="372469"/>
                    <a:pt x="76837" y="366978"/>
                  </a:cubicBezTo>
                  <a:cubicBezTo>
                    <a:pt x="74981" y="361681"/>
                    <a:pt x="73280" y="356345"/>
                    <a:pt x="71347" y="350971"/>
                  </a:cubicBezTo>
                  <a:cubicBezTo>
                    <a:pt x="64155" y="330787"/>
                    <a:pt x="54295" y="312150"/>
                    <a:pt x="45054" y="292895"/>
                  </a:cubicBezTo>
                  <a:cubicBezTo>
                    <a:pt x="40337" y="283074"/>
                    <a:pt x="34691" y="273832"/>
                    <a:pt x="31675" y="263277"/>
                  </a:cubicBezTo>
                  <a:cubicBezTo>
                    <a:pt x="30168" y="258018"/>
                    <a:pt x="26572" y="253726"/>
                    <a:pt x="24368" y="248700"/>
                  </a:cubicBezTo>
                  <a:cubicBezTo>
                    <a:pt x="22048" y="243402"/>
                    <a:pt x="20501" y="237641"/>
                    <a:pt x="18916" y="232073"/>
                  </a:cubicBezTo>
                  <a:cubicBezTo>
                    <a:pt x="18413" y="230295"/>
                    <a:pt x="17949" y="228516"/>
                    <a:pt x="17485" y="226699"/>
                  </a:cubicBezTo>
                  <a:cubicBezTo>
                    <a:pt x="16402" y="221982"/>
                    <a:pt x="15397" y="217303"/>
                    <a:pt x="14315" y="212586"/>
                  </a:cubicBezTo>
                  <a:cubicBezTo>
                    <a:pt x="14005" y="211232"/>
                    <a:pt x="13657" y="209840"/>
                    <a:pt x="13348" y="208487"/>
                  </a:cubicBezTo>
                  <a:cubicBezTo>
                    <a:pt x="13271" y="208062"/>
                    <a:pt x="13193" y="207598"/>
                    <a:pt x="13116" y="207134"/>
                  </a:cubicBezTo>
                  <a:cubicBezTo>
                    <a:pt x="15281" y="210652"/>
                    <a:pt x="17756" y="214094"/>
                    <a:pt x="19766" y="217574"/>
                  </a:cubicBezTo>
                  <a:cubicBezTo>
                    <a:pt x="23517" y="224147"/>
                    <a:pt x="29085" y="229753"/>
                    <a:pt x="34111" y="235360"/>
                  </a:cubicBezTo>
                  <a:cubicBezTo>
                    <a:pt x="36083" y="237525"/>
                    <a:pt x="38210" y="239536"/>
                    <a:pt x="40414" y="241430"/>
                  </a:cubicBezTo>
                  <a:cubicBezTo>
                    <a:pt x="40646" y="242706"/>
                    <a:pt x="40917" y="243982"/>
                    <a:pt x="41226" y="245220"/>
                  </a:cubicBezTo>
                  <a:cubicBezTo>
                    <a:pt x="42425" y="249976"/>
                    <a:pt x="44474" y="254693"/>
                    <a:pt x="46291" y="259255"/>
                  </a:cubicBezTo>
                  <a:cubicBezTo>
                    <a:pt x="50158" y="268960"/>
                    <a:pt x="53560" y="278550"/>
                    <a:pt x="58084" y="287984"/>
                  </a:cubicBezTo>
                  <a:cubicBezTo>
                    <a:pt x="63381" y="299004"/>
                    <a:pt x="67673" y="310178"/>
                    <a:pt x="71540" y="321778"/>
                  </a:cubicBezTo>
                  <a:cubicBezTo>
                    <a:pt x="75252" y="333068"/>
                    <a:pt x="80046" y="343702"/>
                    <a:pt x="84532" y="354683"/>
                  </a:cubicBezTo>
                  <a:cubicBezTo>
                    <a:pt x="88244" y="363769"/>
                    <a:pt x="91376" y="372894"/>
                    <a:pt x="95629" y="381787"/>
                  </a:cubicBezTo>
                  <a:cubicBezTo>
                    <a:pt x="100230" y="391415"/>
                    <a:pt x="105953" y="400502"/>
                    <a:pt x="110360" y="410207"/>
                  </a:cubicBezTo>
                  <a:cubicBezTo>
                    <a:pt x="112410" y="414692"/>
                    <a:pt x="115271" y="418791"/>
                    <a:pt x="117862" y="422966"/>
                  </a:cubicBezTo>
                  <a:cubicBezTo>
                    <a:pt x="120839" y="427761"/>
                    <a:pt x="122888" y="433020"/>
                    <a:pt x="126175" y="437621"/>
                  </a:cubicBezTo>
                  <a:cubicBezTo>
                    <a:pt x="128572" y="440985"/>
                    <a:pt x="132129" y="447094"/>
                    <a:pt x="136499" y="448795"/>
                  </a:cubicBezTo>
                  <a:cubicBezTo>
                    <a:pt x="136499" y="450612"/>
                    <a:pt x="136499" y="452468"/>
                    <a:pt x="136576" y="454286"/>
                  </a:cubicBezTo>
                  <a:cubicBezTo>
                    <a:pt x="121303" y="437079"/>
                    <a:pt x="107770" y="418559"/>
                    <a:pt x="94237" y="399960"/>
                  </a:cubicBezTo>
                  <a:close/>
                  <a:moveTo>
                    <a:pt x="37243" y="476712"/>
                  </a:moveTo>
                  <a:cubicBezTo>
                    <a:pt x="41806" y="473464"/>
                    <a:pt x="46369" y="470255"/>
                    <a:pt x="51356" y="467703"/>
                  </a:cubicBezTo>
                  <a:cubicBezTo>
                    <a:pt x="57156" y="464764"/>
                    <a:pt x="63265" y="465422"/>
                    <a:pt x="69413" y="464223"/>
                  </a:cubicBezTo>
                  <a:cubicBezTo>
                    <a:pt x="75407" y="463063"/>
                    <a:pt x="80897" y="461246"/>
                    <a:pt x="87084" y="461168"/>
                  </a:cubicBezTo>
                  <a:cubicBezTo>
                    <a:pt x="92884" y="461091"/>
                    <a:pt x="99225" y="461207"/>
                    <a:pt x="104947" y="462251"/>
                  </a:cubicBezTo>
                  <a:cubicBezTo>
                    <a:pt x="111056" y="463334"/>
                    <a:pt x="116624" y="463914"/>
                    <a:pt x="122656" y="465731"/>
                  </a:cubicBezTo>
                  <a:cubicBezTo>
                    <a:pt x="127451" y="467161"/>
                    <a:pt x="131588" y="470448"/>
                    <a:pt x="136537" y="470719"/>
                  </a:cubicBezTo>
                  <a:cubicBezTo>
                    <a:pt x="136808" y="470719"/>
                    <a:pt x="137040" y="470719"/>
                    <a:pt x="137272" y="470641"/>
                  </a:cubicBezTo>
                  <a:cubicBezTo>
                    <a:pt x="138316" y="479883"/>
                    <a:pt x="141834" y="488660"/>
                    <a:pt x="144696" y="497475"/>
                  </a:cubicBezTo>
                  <a:cubicBezTo>
                    <a:pt x="145778" y="500801"/>
                    <a:pt x="147054" y="503933"/>
                    <a:pt x="148446" y="506949"/>
                  </a:cubicBezTo>
                  <a:cubicBezTo>
                    <a:pt x="141796" y="502463"/>
                    <a:pt x="133908" y="499293"/>
                    <a:pt x="126755" y="495658"/>
                  </a:cubicBezTo>
                  <a:cubicBezTo>
                    <a:pt x="119331" y="491869"/>
                    <a:pt x="111752" y="488196"/>
                    <a:pt x="103942" y="485218"/>
                  </a:cubicBezTo>
                  <a:cubicBezTo>
                    <a:pt x="87625" y="478955"/>
                    <a:pt x="70496" y="478529"/>
                    <a:pt x="53290" y="476635"/>
                  </a:cubicBezTo>
                  <a:cubicBezTo>
                    <a:pt x="48147" y="476093"/>
                    <a:pt x="42347" y="476016"/>
                    <a:pt x="36818" y="476944"/>
                  </a:cubicBezTo>
                  <a:cubicBezTo>
                    <a:pt x="36934" y="476867"/>
                    <a:pt x="37089" y="476789"/>
                    <a:pt x="37205" y="476673"/>
                  </a:cubicBezTo>
                  <a:close/>
                  <a:moveTo>
                    <a:pt x="35813" y="482280"/>
                  </a:moveTo>
                  <a:cubicBezTo>
                    <a:pt x="43623" y="480347"/>
                    <a:pt x="51627" y="481584"/>
                    <a:pt x="59438" y="482976"/>
                  </a:cubicBezTo>
                  <a:cubicBezTo>
                    <a:pt x="66011" y="484174"/>
                    <a:pt x="72855" y="484097"/>
                    <a:pt x="79505" y="484716"/>
                  </a:cubicBezTo>
                  <a:cubicBezTo>
                    <a:pt x="88089" y="485528"/>
                    <a:pt x="96209" y="488041"/>
                    <a:pt x="104174" y="491289"/>
                  </a:cubicBezTo>
                  <a:cubicBezTo>
                    <a:pt x="117359" y="496663"/>
                    <a:pt x="131163" y="503159"/>
                    <a:pt x="143265" y="510622"/>
                  </a:cubicBezTo>
                  <a:cubicBezTo>
                    <a:pt x="147750" y="513367"/>
                    <a:pt x="151462" y="517466"/>
                    <a:pt x="155406" y="521023"/>
                  </a:cubicBezTo>
                  <a:cubicBezTo>
                    <a:pt x="156025" y="521564"/>
                    <a:pt x="156566" y="522144"/>
                    <a:pt x="157107" y="522724"/>
                  </a:cubicBezTo>
                  <a:cubicBezTo>
                    <a:pt x="157726" y="523730"/>
                    <a:pt x="158345" y="524735"/>
                    <a:pt x="158963" y="525740"/>
                  </a:cubicBezTo>
                  <a:cubicBezTo>
                    <a:pt x="163913" y="533744"/>
                    <a:pt x="167315" y="542560"/>
                    <a:pt x="171221" y="551066"/>
                  </a:cubicBezTo>
                  <a:cubicBezTo>
                    <a:pt x="175667" y="560655"/>
                    <a:pt x="182163" y="569278"/>
                    <a:pt x="188620" y="577591"/>
                  </a:cubicBezTo>
                  <a:cubicBezTo>
                    <a:pt x="193569" y="583932"/>
                    <a:pt x="197745" y="591279"/>
                    <a:pt x="203390" y="597001"/>
                  </a:cubicBezTo>
                  <a:cubicBezTo>
                    <a:pt x="210505" y="604193"/>
                    <a:pt x="218277" y="611114"/>
                    <a:pt x="226010" y="617649"/>
                  </a:cubicBezTo>
                  <a:cubicBezTo>
                    <a:pt x="226629" y="618190"/>
                    <a:pt x="227286" y="618693"/>
                    <a:pt x="227943" y="619234"/>
                  </a:cubicBezTo>
                  <a:cubicBezTo>
                    <a:pt x="221215" y="615252"/>
                    <a:pt x="214990" y="610496"/>
                    <a:pt x="209345" y="604734"/>
                  </a:cubicBezTo>
                  <a:cubicBezTo>
                    <a:pt x="200916" y="596189"/>
                    <a:pt x="193183" y="587683"/>
                    <a:pt x="183284" y="580762"/>
                  </a:cubicBezTo>
                  <a:cubicBezTo>
                    <a:pt x="171027" y="572178"/>
                    <a:pt x="160046" y="560037"/>
                    <a:pt x="149800" y="549172"/>
                  </a:cubicBezTo>
                  <a:cubicBezTo>
                    <a:pt x="132052" y="530341"/>
                    <a:pt x="110438" y="516344"/>
                    <a:pt x="89017" y="502386"/>
                  </a:cubicBezTo>
                  <a:cubicBezTo>
                    <a:pt x="84377" y="499370"/>
                    <a:pt x="78577" y="497398"/>
                    <a:pt x="73396" y="495503"/>
                  </a:cubicBezTo>
                  <a:cubicBezTo>
                    <a:pt x="67016" y="493145"/>
                    <a:pt x="60675" y="490438"/>
                    <a:pt x="54140" y="488621"/>
                  </a:cubicBezTo>
                  <a:cubicBezTo>
                    <a:pt x="48534" y="487074"/>
                    <a:pt x="42541" y="486804"/>
                    <a:pt x="36741" y="486262"/>
                  </a:cubicBezTo>
                  <a:cubicBezTo>
                    <a:pt x="34266" y="486030"/>
                    <a:pt x="30941" y="485837"/>
                    <a:pt x="27693" y="485373"/>
                  </a:cubicBezTo>
                  <a:cubicBezTo>
                    <a:pt x="30206" y="484097"/>
                    <a:pt x="32835" y="483014"/>
                    <a:pt x="35774" y="482280"/>
                  </a:cubicBezTo>
                  <a:close/>
                  <a:moveTo>
                    <a:pt x="21352" y="489820"/>
                  </a:moveTo>
                  <a:cubicBezTo>
                    <a:pt x="21197" y="489626"/>
                    <a:pt x="21081" y="489394"/>
                    <a:pt x="20965" y="489162"/>
                  </a:cubicBezTo>
                  <a:cubicBezTo>
                    <a:pt x="21352" y="488930"/>
                    <a:pt x="21777" y="488698"/>
                    <a:pt x="22164" y="488428"/>
                  </a:cubicBezTo>
                  <a:cubicBezTo>
                    <a:pt x="28776" y="490864"/>
                    <a:pt x="37050" y="491018"/>
                    <a:pt x="43314" y="491753"/>
                  </a:cubicBezTo>
                  <a:cubicBezTo>
                    <a:pt x="57620" y="493416"/>
                    <a:pt x="71888" y="500182"/>
                    <a:pt x="84764" y="506369"/>
                  </a:cubicBezTo>
                  <a:cubicBezTo>
                    <a:pt x="87354" y="507606"/>
                    <a:pt x="89326" y="509539"/>
                    <a:pt x="91376" y="511511"/>
                  </a:cubicBezTo>
                  <a:cubicBezTo>
                    <a:pt x="93038" y="513135"/>
                    <a:pt x="96286" y="514024"/>
                    <a:pt x="98374" y="515030"/>
                  </a:cubicBezTo>
                  <a:cubicBezTo>
                    <a:pt x="104793" y="518123"/>
                    <a:pt x="110051" y="523923"/>
                    <a:pt x="115735" y="528137"/>
                  </a:cubicBezTo>
                  <a:cubicBezTo>
                    <a:pt x="121187" y="532236"/>
                    <a:pt x="127025" y="535600"/>
                    <a:pt x="132245" y="540085"/>
                  </a:cubicBezTo>
                  <a:cubicBezTo>
                    <a:pt x="137697" y="544725"/>
                    <a:pt x="142414" y="550177"/>
                    <a:pt x="147286" y="555397"/>
                  </a:cubicBezTo>
                  <a:cubicBezTo>
                    <a:pt x="156682" y="565450"/>
                    <a:pt x="166774" y="576083"/>
                    <a:pt x="177716" y="584474"/>
                  </a:cubicBezTo>
                  <a:cubicBezTo>
                    <a:pt x="188349" y="592632"/>
                    <a:pt x="197127" y="601564"/>
                    <a:pt x="206484" y="611153"/>
                  </a:cubicBezTo>
                  <a:cubicBezTo>
                    <a:pt x="215222" y="620085"/>
                    <a:pt x="226049" y="626658"/>
                    <a:pt x="237571" y="631337"/>
                  </a:cubicBezTo>
                  <a:cubicBezTo>
                    <a:pt x="245884" y="634739"/>
                    <a:pt x="254468" y="638683"/>
                    <a:pt x="263207" y="641544"/>
                  </a:cubicBezTo>
                  <a:cubicBezTo>
                    <a:pt x="268117" y="644096"/>
                    <a:pt x="273066" y="646532"/>
                    <a:pt x="278054" y="648968"/>
                  </a:cubicBezTo>
                  <a:cubicBezTo>
                    <a:pt x="287141" y="653415"/>
                    <a:pt x="296227" y="657707"/>
                    <a:pt x="305043" y="662694"/>
                  </a:cubicBezTo>
                  <a:cubicBezTo>
                    <a:pt x="313588" y="667528"/>
                    <a:pt x="322133" y="671781"/>
                    <a:pt x="331490" y="674720"/>
                  </a:cubicBezTo>
                  <a:cubicBezTo>
                    <a:pt x="341041" y="677735"/>
                    <a:pt x="349741" y="684734"/>
                    <a:pt x="359562" y="686513"/>
                  </a:cubicBezTo>
                  <a:cubicBezTo>
                    <a:pt x="369692" y="688369"/>
                    <a:pt x="379668" y="690457"/>
                    <a:pt x="389605" y="692970"/>
                  </a:cubicBezTo>
                  <a:cubicBezTo>
                    <a:pt x="369924" y="691732"/>
                    <a:pt x="350398" y="688949"/>
                    <a:pt x="331104" y="684811"/>
                  </a:cubicBezTo>
                  <a:cubicBezTo>
                    <a:pt x="320973" y="682646"/>
                    <a:pt x="311075" y="679475"/>
                    <a:pt x="301138" y="676575"/>
                  </a:cubicBezTo>
                  <a:cubicBezTo>
                    <a:pt x="291162" y="673676"/>
                    <a:pt x="280529" y="671394"/>
                    <a:pt x="271404" y="666097"/>
                  </a:cubicBezTo>
                  <a:cubicBezTo>
                    <a:pt x="267189" y="663622"/>
                    <a:pt x="261737" y="662462"/>
                    <a:pt x="257213" y="660413"/>
                  </a:cubicBezTo>
                  <a:cubicBezTo>
                    <a:pt x="252535" y="658287"/>
                    <a:pt x="247972" y="655851"/>
                    <a:pt x="243487" y="653337"/>
                  </a:cubicBezTo>
                  <a:cubicBezTo>
                    <a:pt x="233859" y="648001"/>
                    <a:pt x="224657" y="641970"/>
                    <a:pt x="215377" y="636092"/>
                  </a:cubicBezTo>
                  <a:cubicBezTo>
                    <a:pt x="197397" y="624647"/>
                    <a:pt x="179302" y="613048"/>
                    <a:pt x="163062" y="599167"/>
                  </a:cubicBezTo>
                  <a:cubicBezTo>
                    <a:pt x="145856" y="584512"/>
                    <a:pt x="129036" y="569317"/>
                    <a:pt x="112062" y="554353"/>
                  </a:cubicBezTo>
                  <a:cubicBezTo>
                    <a:pt x="96402" y="540549"/>
                    <a:pt x="81825" y="525856"/>
                    <a:pt x="64580" y="513908"/>
                  </a:cubicBezTo>
                  <a:cubicBezTo>
                    <a:pt x="56654" y="508418"/>
                    <a:pt x="48340" y="503585"/>
                    <a:pt x="39989" y="498751"/>
                  </a:cubicBezTo>
                  <a:cubicBezTo>
                    <a:pt x="33763" y="495155"/>
                    <a:pt x="28273" y="490632"/>
                    <a:pt x="21274" y="489781"/>
                  </a:cubicBezTo>
                  <a:close/>
                  <a:moveTo>
                    <a:pt x="281534" y="727305"/>
                  </a:moveTo>
                  <a:cubicBezTo>
                    <a:pt x="260152" y="727305"/>
                    <a:pt x="238460" y="724792"/>
                    <a:pt x="217620" y="720152"/>
                  </a:cubicBezTo>
                  <a:cubicBezTo>
                    <a:pt x="207953" y="717987"/>
                    <a:pt x="198132" y="714932"/>
                    <a:pt x="189007" y="711065"/>
                  </a:cubicBezTo>
                  <a:cubicBezTo>
                    <a:pt x="184638" y="709209"/>
                    <a:pt x="180384" y="707006"/>
                    <a:pt x="176170" y="704763"/>
                  </a:cubicBezTo>
                  <a:cubicBezTo>
                    <a:pt x="171066" y="702018"/>
                    <a:pt x="167161" y="697996"/>
                    <a:pt x="162366" y="694942"/>
                  </a:cubicBezTo>
                  <a:cubicBezTo>
                    <a:pt x="145856" y="684463"/>
                    <a:pt x="133521" y="666097"/>
                    <a:pt x="123430" y="649625"/>
                  </a:cubicBezTo>
                  <a:cubicBezTo>
                    <a:pt x="118364" y="641390"/>
                    <a:pt x="113840" y="632574"/>
                    <a:pt x="109587" y="623874"/>
                  </a:cubicBezTo>
                  <a:cubicBezTo>
                    <a:pt x="109587" y="623874"/>
                    <a:pt x="109587" y="623874"/>
                    <a:pt x="109587" y="623835"/>
                  </a:cubicBezTo>
                  <a:cubicBezTo>
                    <a:pt x="112719" y="628630"/>
                    <a:pt x="115851" y="633424"/>
                    <a:pt x="118828" y="638335"/>
                  </a:cubicBezTo>
                  <a:cubicBezTo>
                    <a:pt x="122115" y="643787"/>
                    <a:pt x="127025" y="648736"/>
                    <a:pt x="131008" y="653647"/>
                  </a:cubicBezTo>
                  <a:cubicBezTo>
                    <a:pt x="135687" y="659408"/>
                    <a:pt x="140945" y="664473"/>
                    <a:pt x="146590" y="669268"/>
                  </a:cubicBezTo>
                  <a:cubicBezTo>
                    <a:pt x="157803" y="678818"/>
                    <a:pt x="169945" y="687131"/>
                    <a:pt x="182550" y="694748"/>
                  </a:cubicBezTo>
                  <a:cubicBezTo>
                    <a:pt x="194381" y="701902"/>
                    <a:pt x="206406" y="709325"/>
                    <a:pt x="219398" y="714081"/>
                  </a:cubicBezTo>
                  <a:cubicBezTo>
                    <a:pt x="232506" y="718876"/>
                    <a:pt x="246464" y="721235"/>
                    <a:pt x="260152" y="723670"/>
                  </a:cubicBezTo>
                  <a:cubicBezTo>
                    <a:pt x="268813" y="725217"/>
                    <a:pt x="277436" y="726338"/>
                    <a:pt x="286135" y="727266"/>
                  </a:cubicBezTo>
                  <a:cubicBezTo>
                    <a:pt x="284589" y="727266"/>
                    <a:pt x="283042" y="727266"/>
                    <a:pt x="281495" y="727266"/>
                  </a:cubicBezTo>
                  <a:close/>
                  <a:moveTo>
                    <a:pt x="362694" y="718567"/>
                  </a:moveTo>
                  <a:cubicBezTo>
                    <a:pt x="356701" y="719765"/>
                    <a:pt x="351403" y="722433"/>
                    <a:pt x="345217" y="723206"/>
                  </a:cubicBezTo>
                  <a:cubicBezTo>
                    <a:pt x="344018" y="723361"/>
                    <a:pt x="342781" y="723516"/>
                    <a:pt x="341582" y="723670"/>
                  </a:cubicBezTo>
                  <a:cubicBezTo>
                    <a:pt x="341428" y="723593"/>
                    <a:pt x="341273" y="723554"/>
                    <a:pt x="341118" y="723554"/>
                  </a:cubicBezTo>
                  <a:cubicBezTo>
                    <a:pt x="335202" y="722549"/>
                    <a:pt x="329170" y="722781"/>
                    <a:pt x="323216" y="722897"/>
                  </a:cubicBezTo>
                  <a:cubicBezTo>
                    <a:pt x="316565" y="723013"/>
                    <a:pt x="310147" y="721931"/>
                    <a:pt x="303496" y="721853"/>
                  </a:cubicBezTo>
                  <a:cubicBezTo>
                    <a:pt x="289654" y="721660"/>
                    <a:pt x="275541" y="719301"/>
                    <a:pt x="261931" y="716904"/>
                  </a:cubicBezTo>
                  <a:cubicBezTo>
                    <a:pt x="248900" y="714584"/>
                    <a:pt x="235908" y="712187"/>
                    <a:pt x="223303" y="708165"/>
                  </a:cubicBezTo>
                  <a:cubicBezTo>
                    <a:pt x="209229" y="703680"/>
                    <a:pt x="196237" y="695135"/>
                    <a:pt x="183671" y="687595"/>
                  </a:cubicBezTo>
                  <a:cubicBezTo>
                    <a:pt x="170873" y="679939"/>
                    <a:pt x="158770" y="671278"/>
                    <a:pt x="147518" y="661496"/>
                  </a:cubicBezTo>
                  <a:cubicBezTo>
                    <a:pt x="136653" y="652061"/>
                    <a:pt x="127837" y="639959"/>
                    <a:pt x="119292" y="628437"/>
                  </a:cubicBezTo>
                  <a:cubicBezTo>
                    <a:pt x="110554" y="616721"/>
                    <a:pt x="103207" y="603845"/>
                    <a:pt x="95590" y="591433"/>
                  </a:cubicBezTo>
                  <a:cubicBezTo>
                    <a:pt x="92806" y="586871"/>
                    <a:pt x="89481" y="582734"/>
                    <a:pt x="86388" y="578442"/>
                  </a:cubicBezTo>
                  <a:cubicBezTo>
                    <a:pt x="80356" y="566030"/>
                    <a:pt x="73203" y="553889"/>
                    <a:pt x="65160" y="543140"/>
                  </a:cubicBezTo>
                  <a:cubicBezTo>
                    <a:pt x="73357" y="550873"/>
                    <a:pt x="81709" y="558490"/>
                    <a:pt x="89172" y="566997"/>
                  </a:cubicBezTo>
                  <a:cubicBezTo>
                    <a:pt x="102550" y="582270"/>
                    <a:pt x="115000" y="598084"/>
                    <a:pt x="129577" y="612313"/>
                  </a:cubicBezTo>
                  <a:cubicBezTo>
                    <a:pt x="156759" y="638876"/>
                    <a:pt x="184019" y="665362"/>
                    <a:pt x="217852" y="683265"/>
                  </a:cubicBezTo>
                  <a:cubicBezTo>
                    <a:pt x="224966" y="687015"/>
                    <a:pt x="232235" y="690147"/>
                    <a:pt x="239195" y="694091"/>
                  </a:cubicBezTo>
                  <a:cubicBezTo>
                    <a:pt x="246039" y="697958"/>
                    <a:pt x="255744" y="699156"/>
                    <a:pt x="263284" y="701476"/>
                  </a:cubicBezTo>
                  <a:cubicBezTo>
                    <a:pt x="283699" y="707740"/>
                    <a:pt x="305430" y="711839"/>
                    <a:pt x="326580" y="714623"/>
                  </a:cubicBezTo>
                  <a:cubicBezTo>
                    <a:pt x="336285" y="715899"/>
                    <a:pt x="345951" y="716633"/>
                    <a:pt x="355734" y="716479"/>
                  </a:cubicBezTo>
                  <a:cubicBezTo>
                    <a:pt x="361572" y="716401"/>
                    <a:pt x="367411" y="716788"/>
                    <a:pt x="373250" y="717059"/>
                  </a:cubicBezTo>
                  <a:cubicBezTo>
                    <a:pt x="369770" y="717677"/>
                    <a:pt x="366212" y="717871"/>
                    <a:pt x="362732" y="718605"/>
                  </a:cubicBezTo>
                  <a:close/>
                  <a:moveTo>
                    <a:pt x="418411" y="706464"/>
                  </a:moveTo>
                  <a:cubicBezTo>
                    <a:pt x="408474" y="708900"/>
                    <a:pt x="397493" y="709712"/>
                    <a:pt x="387285" y="710137"/>
                  </a:cubicBezTo>
                  <a:cubicBezTo>
                    <a:pt x="378276" y="710524"/>
                    <a:pt x="369267" y="709441"/>
                    <a:pt x="360219" y="709364"/>
                  </a:cubicBezTo>
                  <a:cubicBezTo>
                    <a:pt x="349470" y="709325"/>
                    <a:pt x="338992" y="709055"/>
                    <a:pt x="328281" y="707740"/>
                  </a:cubicBezTo>
                  <a:cubicBezTo>
                    <a:pt x="307982" y="705227"/>
                    <a:pt x="287179" y="701051"/>
                    <a:pt x="267537" y="695328"/>
                  </a:cubicBezTo>
                  <a:cubicBezTo>
                    <a:pt x="259495" y="693008"/>
                    <a:pt x="250137" y="691307"/>
                    <a:pt x="242520" y="687943"/>
                  </a:cubicBezTo>
                  <a:cubicBezTo>
                    <a:pt x="239272" y="686513"/>
                    <a:pt x="236643" y="683922"/>
                    <a:pt x="233202" y="682878"/>
                  </a:cubicBezTo>
                  <a:cubicBezTo>
                    <a:pt x="228253" y="681409"/>
                    <a:pt x="223535" y="678470"/>
                    <a:pt x="218973" y="676112"/>
                  </a:cubicBezTo>
                  <a:cubicBezTo>
                    <a:pt x="202115" y="667296"/>
                    <a:pt x="186532" y="656508"/>
                    <a:pt x="172535" y="643632"/>
                  </a:cubicBezTo>
                  <a:cubicBezTo>
                    <a:pt x="158306" y="630525"/>
                    <a:pt x="143806" y="617765"/>
                    <a:pt x="129925" y="604348"/>
                  </a:cubicBezTo>
                  <a:cubicBezTo>
                    <a:pt x="115967" y="590853"/>
                    <a:pt x="104251" y="575503"/>
                    <a:pt x="91066" y="561313"/>
                  </a:cubicBezTo>
                  <a:cubicBezTo>
                    <a:pt x="84686" y="554508"/>
                    <a:pt x="77843" y="548360"/>
                    <a:pt x="70921" y="542135"/>
                  </a:cubicBezTo>
                  <a:cubicBezTo>
                    <a:pt x="66861" y="538500"/>
                    <a:pt x="62647" y="535639"/>
                    <a:pt x="58278" y="532855"/>
                  </a:cubicBezTo>
                  <a:cubicBezTo>
                    <a:pt x="56886" y="530535"/>
                    <a:pt x="55532" y="528137"/>
                    <a:pt x="54218" y="525779"/>
                  </a:cubicBezTo>
                  <a:cubicBezTo>
                    <a:pt x="50467" y="519051"/>
                    <a:pt x="45363" y="513676"/>
                    <a:pt x="40298" y="507838"/>
                  </a:cubicBezTo>
                  <a:cubicBezTo>
                    <a:pt x="37901" y="505093"/>
                    <a:pt x="35658" y="502347"/>
                    <a:pt x="33106" y="499873"/>
                  </a:cubicBezTo>
                  <a:cubicBezTo>
                    <a:pt x="35890" y="501767"/>
                    <a:pt x="38635" y="503778"/>
                    <a:pt x="41458" y="505479"/>
                  </a:cubicBezTo>
                  <a:cubicBezTo>
                    <a:pt x="49810" y="510583"/>
                    <a:pt x="58007" y="515919"/>
                    <a:pt x="65972" y="521603"/>
                  </a:cubicBezTo>
                  <a:cubicBezTo>
                    <a:pt x="74595" y="527828"/>
                    <a:pt x="82676" y="534827"/>
                    <a:pt x="90138" y="542366"/>
                  </a:cubicBezTo>
                  <a:cubicBezTo>
                    <a:pt x="98335" y="550641"/>
                    <a:pt x="107345" y="558065"/>
                    <a:pt x="115851" y="566030"/>
                  </a:cubicBezTo>
                  <a:cubicBezTo>
                    <a:pt x="131665" y="580800"/>
                    <a:pt x="148176" y="595339"/>
                    <a:pt x="164802" y="609220"/>
                  </a:cubicBezTo>
                  <a:cubicBezTo>
                    <a:pt x="180114" y="622018"/>
                    <a:pt x="197397" y="632612"/>
                    <a:pt x="214178" y="643362"/>
                  </a:cubicBezTo>
                  <a:cubicBezTo>
                    <a:pt x="230959" y="654111"/>
                    <a:pt x="247740" y="664744"/>
                    <a:pt x="266493" y="671704"/>
                  </a:cubicBezTo>
                  <a:cubicBezTo>
                    <a:pt x="275193" y="674952"/>
                    <a:pt x="283390" y="679553"/>
                    <a:pt x="292477" y="681834"/>
                  </a:cubicBezTo>
                  <a:cubicBezTo>
                    <a:pt x="303110" y="684463"/>
                    <a:pt x="313588" y="688098"/>
                    <a:pt x="324260" y="690611"/>
                  </a:cubicBezTo>
                  <a:cubicBezTo>
                    <a:pt x="345062" y="695522"/>
                    <a:pt x="366367" y="698383"/>
                    <a:pt x="387672" y="699930"/>
                  </a:cubicBezTo>
                  <a:cubicBezTo>
                    <a:pt x="397957" y="700703"/>
                    <a:pt x="408319" y="700935"/>
                    <a:pt x="418643" y="700896"/>
                  </a:cubicBezTo>
                  <a:cubicBezTo>
                    <a:pt x="423090" y="700896"/>
                    <a:pt x="427343" y="701012"/>
                    <a:pt x="431712" y="701476"/>
                  </a:cubicBezTo>
                  <a:cubicBezTo>
                    <a:pt x="427266" y="703139"/>
                    <a:pt x="422974" y="705227"/>
                    <a:pt x="418334" y="706348"/>
                  </a:cubicBezTo>
                  <a:close/>
                  <a:moveTo>
                    <a:pt x="415898" y="688910"/>
                  </a:moveTo>
                  <a:cubicBezTo>
                    <a:pt x="415666" y="688601"/>
                    <a:pt x="415357" y="688291"/>
                    <a:pt x="414893" y="688137"/>
                  </a:cubicBezTo>
                  <a:cubicBezTo>
                    <a:pt x="413269" y="687441"/>
                    <a:pt x="411915" y="685855"/>
                    <a:pt x="410137" y="685430"/>
                  </a:cubicBezTo>
                  <a:cubicBezTo>
                    <a:pt x="407237" y="684695"/>
                    <a:pt x="404685" y="684347"/>
                    <a:pt x="401862" y="683149"/>
                  </a:cubicBezTo>
                  <a:cubicBezTo>
                    <a:pt x="394786" y="680171"/>
                    <a:pt x="387556" y="677967"/>
                    <a:pt x="380519" y="674797"/>
                  </a:cubicBezTo>
                  <a:cubicBezTo>
                    <a:pt x="365246" y="667914"/>
                    <a:pt x="351751" y="658364"/>
                    <a:pt x="338992" y="647537"/>
                  </a:cubicBezTo>
                  <a:cubicBezTo>
                    <a:pt x="312080" y="624686"/>
                    <a:pt x="287373" y="599360"/>
                    <a:pt x="263555" y="573299"/>
                  </a:cubicBezTo>
                  <a:cubicBezTo>
                    <a:pt x="239775" y="547238"/>
                    <a:pt x="217581" y="520404"/>
                    <a:pt x="200607" y="489356"/>
                  </a:cubicBezTo>
                  <a:cubicBezTo>
                    <a:pt x="196276" y="481429"/>
                    <a:pt x="191791" y="473735"/>
                    <a:pt x="186958" y="466079"/>
                  </a:cubicBezTo>
                  <a:cubicBezTo>
                    <a:pt x="182627" y="459235"/>
                    <a:pt x="178992" y="451850"/>
                    <a:pt x="173966" y="445470"/>
                  </a:cubicBezTo>
                  <a:cubicBezTo>
                    <a:pt x="169133" y="439361"/>
                    <a:pt x="163101" y="434412"/>
                    <a:pt x="158306" y="428186"/>
                  </a:cubicBezTo>
                  <a:cubicBezTo>
                    <a:pt x="157301" y="426872"/>
                    <a:pt x="156411" y="425557"/>
                    <a:pt x="155368" y="424358"/>
                  </a:cubicBezTo>
                  <a:cubicBezTo>
                    <a:pt x="155909" y="424165"/>
                    <a:pt x="156411" y="423856"/>
                    <a:pt x="156759" y="423469"/>
                  </a:cubicBezTo>
                  <a:cubicBezTo>
                    <a:pt x="160433" y="424552"/>
                    <a:pt x="164145" y="425557"/>
                    <a:pt x="167934" y="426369"/>
                  </a:cubicBezTo>
                  <a:cubicBezTo>
                    <a:pt x="168475" y="426485"/>
                    <a:pt x="169017" y="426601"/>
                    <a:pt x="169558" y="426756"/>
                  </a:cubicBezTo>
                  <a:cubicBezTo>
                    <a:pt x="173386" y="429772"/>
                    <a:pt x="177252" y="432633"/>
                    <a:pt x="180732" y="436190"/>
                  </a:cubicBezTo>
                  <a:cubicBezTo>
                    <a:pt x="186996" y="442609"/>
                    <a:pt x="192757" y="449491"/>
                    <a:pt x="198905" y="456064"/>
                  </a:cubicBezTo>
                  <a:cubicBezTo>
                    <a:pt x="212168" y="470255"/>
                    <a:pt x="225623" y="484677"/>
                    <a:pt x="238190" y="499486"/>
                  </a:cubicBezTo>
                  <a:cubicBezTo>
                    <a:pt x="250601" y="514102"/>
                    <a:pt x="263091" y="528601"/>
                    <a:pt x="275348" y="543294"/>
                  </a:cubicBezTo>
                  <a:cubicBezTo>
                    <a:pt x="281805" y="551028"/>
                    <a:pt x="287334" y="559379"/>
                    <a:pt x="293443" y="567383"/>
                  </a:cubicBezTo>
                  <a:cubicBezTo>
                    <a:pt x="298740" y="574343"/>
                    <a:pt x="304850" y="580646"/>
                    <a:pt x="310766" y="587103"/>
                  </a:cubicBezTo>
                  <a:cubicBezTo>
                    <a:pt x="334854" y="613318"/>
                    <a:pt x="358479" y="640114"/>
                    <a:pt x="388136" y="660297"/>
                  </a:cubicBezTo>
                  <a:cubicBezTo>
                    <a:pt x="402249" y="669886"/>
                    <a:pt x="415859" y="681177"/>
                    <a:pt x="430862" y="689413"/>
                  </a:cubicBezTo>
                  <a:cubicBezTo>
                    <a:pt x="432602" y="690379"/>
                    <a:pt x="434342" y="691269"/>
                    <a:pt x="436120" y="692119"/>
                  </a:cubicBezTo>
                  <a:cubicBezTo>
                    <a:pt x="429392" y="690959"/>
                    <a:pt x="422664" y="689683"/>
                    <a:pt x="415898" y="688871"/>
                  </a:cubicBezTo>
                  <a:close/>
                  <a:moveTo>
                    <a:pt x="427846" y="680133"/>
                  </a:moveTo>
                  <a:cubicBezTo>
                    <a:pt x="420731" y="675880"/>
                    <a:pt x="414235" y="670466"/>
                    <a:pt x="407585" y="665517"/>
                  </a:cubicBezTo>
                  <a:cubicBezTo>
                    <a:pt x="400625" y="660336"/>
                    <a:pt x="393085" y="656121"/>
                    <a:pt x="386164" y="650863"/>
                  </a:cubicBezTo>
                  <a:cubicBezTo>
                    <a:pt x="372244" y="640268"/>
                    <a:pt x="359832" y="628707"/>
                    <a:pt x="347227" y="616605"/>
                  </a:cubicBezTo>
                  <a:cubicBezTo>
                    <a:pt x="334120" y="604000"/>
                    <a:pt x="322559" y="590235"/>
                    <a:pt x="310186" y="576934"/>
                  </a:cubicBezTo>
                  <a:cubicBezTo>
                    <a:pt x="297890" y="563710"/>
                    <a:pt x="288146" y="548514"/>
                    <a:pt x="276353" y="534827"/>
                  </a:cubicBezTo>
                  <a:cubicBezTo>
                    <a:pt x="263787" y="520250"/>
                    <a:pt x="251336" y="505557"/>
                    <a:pt x="238770" y="490980"/>
                  </a:cubicBezTo>
                  <a:cubicBezTo>
                    <a:pt x="232970" y="484252"/>
                    <a:pt x="226358" y="478220"/>
                    <a:pt x="220403" y="471608"/>
                  </a:cubicBezTo>
                  <a:cubicBezTo>
                    <a:pt x="213946" y="464416"/>
                    <a:pt x="207528" y="457224"/>
                    <a:pt x="200839" y="450226"/>
                  </a:cubicBezTo>
                  <a:cubicBezTo>
                    <a:pt x="194729" y="443846"/>
                    <a:pt x="188813" y="437273"/>
                    <a:pt x="182395" y="431164"/>
                  </a:cubicBezTo>
                  <a:cubicBezTo>
                    <a:pt x="181892" y="430700"/>
                    <a:pt x="181351" y="430197"/>
                    <a:pt x="180810" y="429733"/>
                  </a:cubicBezTo>
                  <a:cubicBezTo>
                    <a:pt x="181042" y="429733"/>
                    <a:pt x="181274" y="429733"/>
                    <a:pt x="181544" y="429733"/>
                  </a:cubicBezTo>
                  <a:cubicBezTo>
                    <a:pt x="190167" y="431937"/>
                    <a:pt x="198789" y="434218"/>
                    <a:pt x="207566" y="435803"/>
                  </a:cubicBezTo>
                  <a:cubicBezTo>
                    <a:pt x="209809" y="436886"/>
                    <a:pt x="212168" y="437930"/>
                    <a:pt x="214410" y="438549"/>
                  </a:cubicBezTo>
                  <a:cubicBezTo>
                    <a:pt x="214797" y="438665"/>
                    <a:pt x="215184" y="438742"/>
                    <a:pt x="215609" y="438858"/>
                  </a:cubicBezTo>
                  <a:cubicBezTo>
                    <a:pt x="216073" y="439477"/>
                    <a:pt x="216692" y="440018"/>
                    <a:pt x="217388" y="440521"/>
                  </a:cubicBezTo>
                  <a:cubicBezTo>
                    <a:pt x="222491" y="444194"/>
                    <a:pt x="227479" y="447519"/>
                    <a:pt x="232467" y="451502"/>
                  </a:cubicBezTo>
                  <a:cubicBezTo>
                    <a:pt x="246387" y="462560"/>
                    <a:pt x="261273" y="472459"/>
                    <a:pt x="275502" y="483130"/>
                  </a:cubicBezTo>
                  <a:cubicBezTo>
                    <a:pt x="289035" y="493261"/>
                    <a:pt x="300248" y="506021"/>
                    <a:pt x="311694" y="518355"/>
                  </a:cubicBezTo>
                  <a:cubicBezTo>
                    <a:pt x="324647" y="532391"/>
                    <a:pt x="337368" y="546697"/>
                    <a:pt x="350514" y="560539"/>
                  </a:cubicBezTo>
                  <a:cubicBezTo>
                    <a:pt x="353182" y="563323"/>
                    <a:pt x="355115" y="566571"/>
                    <a:pt x="357551" y="569549"/>
                  </a:cubicBezTo>
                  <a:cubicBezTo>
                    <a:pt x="359987" y="572564"/>
                    <a:pt x="362887" y="574730"/>
                    <a:pt x="365671" y="577359"/>
                  </a:cubicBezTo>
                  <a:cubicBezTo>
                    <a:pt x="371239" y="582618"/>
                    <a:pt x="376613" y="589693"/>
                    <a:pt x="381215" y="595803"/>
                  </a:cubicBezTo>
                  <a:cubicBezTo>
                    <a:pt x="391886" y="609916"/>
                    <a:pt x="401128" y="624918"/>
                    <a:pt x="411413" y="639302"/>
                  </a:cubicBezTo>
                  <a:cubicBezTo>
                    <a:pt x="420847" y="652525"/>
                    <a:pt x="431790" y="665169"/>
                    <a:pt x="442539" y="677349"/>
                  </a:cubicBezTo>
                  <a:cubicBezTo>
                    <a:pt x="447488" y="682955"/>
                    <a:pt x="452747" y="688407"/>
                    <a:pt x="458469" y="693240"/>
                  </a:cubicBezTo>
                  <a:cubicBezTo>
                    <a:pt x="447681" y="690418"/>
                    <a:pt x="437280" y="685817"/>
                    <a:pt x="427884" y="680171"/>
                  </a:cubicBezTo>
                  <a:close/>
                  <a:moveTo>
                    <a:pt x="469643" y="692390"/>
                  </a:moveTo>
                  <a:cubicBezTo>
                    <a:pt x="468136" y="690147"/>
                    <a:pt x="466318" y="687982"/>
                    <a:pt x="464965" y="685817"/>
                  </a:cubicBezTo>
                  <a:cubicBezTo>
                    <a:pt x="461446" y="680210"/>
                    <a:pt x="458662" y="673637"/>
                    <a:pt x="455801" y="667644"/>
                  </a:cubicBezTo>
                  <a:cubicBezTo>
                    <a:pt x="452592" y="660993"/>
                    <a:pt x="449421" y="654613"/>
                    <a:pt x="445477" y="648349"/>
                  </a:cubicBezTo>
                  <a:cubicBezTo>
                    <a:pt x="440683" y="640694"/>
                    <a:pt x="435579" y="633347"/>
                    <a:pt x="432215" y="624918"/>
                  </a:cubicBezTo>
                  <a:cubicBezTo>
                    <a:pt x="429856" y="618925"/>
                    <a:pt x="427072" y="613512"/>
                    <a:pt x="423979" y="607866"/>
                  </a:cubicBezTo>
                  <a:cubicBezTo>
                    <a:pt x="420035" y="600752"/>
                    <a:pt x="417561" y="592864"/>
                    <a:pt x="413191" y="585982"/>
                  </a:cubicBezTo>
                  <a:cubicBezTo>
                    <a:pt x="404762" y="572719"/>
                    <a:pt x="397106" y="559727"/>
                    <a:pt x="386667" y="547934"/>
                  </a:cubicBezTo>
                  <a:cubicBezTo>
                    <a:pt x="381137" y="541709"/>
                    <a:pt x="376691" y="534440"/>
                    <a:pt x="371548" y="527905"/>
                  </a:cubicBezTo>
                  <a:cubicBezTo>
                    <a:pt x="366560" y="521564"/>
                    <a:pt x="361186" y="515455"/>
                    <a:pt x="355657" y="509578"/>
                  </a:cubicBezTo>
                  <a:cubicBezTo>
                    <a:pt x="344405" y="497553"/>
                    <a:pt x="331993" y="487036"/>
                    <a:pt x="319117" y="476867"/>
                  </a:cubicBezTo>
                  <a:cubicBezTo>
                    <a:pt x="306938" y="467200"/>
                    <a:pt x="296575" y="456258"/>
                    <a:pt x="283429" y="447790"/>
                  </a:cubicBezTo>
                  <a:cubicBezTo>
                    <a:pt x="277629" y="444078"/>
                    <a:pt x="271752" y="440869"/>
                    <a:pt x="265140" y="438935"/>
                  </a:cubicBezTo>
                  <a:cubicBezTo>
                    <a:pt x="263748" y="438549"/>
                    <a:pt x="261273" y="438162"/>
                    <a:pt x="258721" y="437621"/>
                  </a:cubicBezTo>
                  <a:cubicBezTo>
                    <a:pt x="260771" y="437041"/>
                    <a:pt x="262781" y="436422"/>
                    <a:pt x="264715" y="435687"/>
                  </a:cubicBezTo>
                  <a:cubicBezTo>
                    <a:pt x="268968" y="434102"/>
                    <a:pt x="273956" y="434257"/>
                    <a:pt x="278441" y="433484"/>
                  </a:cubicBezTo>
                  <a:cubicBezTo>
                    <a:pt x="284395" y="432401"/>
                    <a:pt x="291046" y="432942"/>
                    <a:pt x="297078" y="433097"/>
                  </a:cubicBezTo>
                  <a:cubicBezTo>
                    <a:pt x="297658" y="433097"/>
                    <a:pt x="298199" y="433174"/>
                    <a:pt x="298779" y="433174"/>
                  </a:cubicBezTo>
                  <a:cubicBezTo>
                    <a:pt x="301408" y="436809"/>
                    <a:pt x="308098" y="438742"/>
                    <a:pt x="311346" y="440521"/>
                  </a:cubicBezTo>
                  <a:cubicBezTo>
                    <a:pt x="317455" y="443923"/>
                    <a:pt x="323061" y="448293"/>
                    <a:pt x="328861" y="452159"/>
                  </a:cubicBezTo>
                  <a:cubicBezTo>
                    <a:pt x="335164" y="456296"/>
                    <a:pt x="341621" y="459312"/>
                    <a:pt x="347382" y="464262"/>
                  </a:cubicBezTo>
                  <a:cubicBezTo>
                    <a:pt x="358170" y="473503"/>
                    <a:pt x="369847" y="481661"/>
                    <a:pt x="380325" y="491289"/>
                  </a:cubicBezTo>
                  <a:cubicBezTo>
                    <a:pt x="391384" y="501419"/>
                    <a:pt x="401398" y="513367"/>
                    <a:pt x="410562" y="525160"/>
                  </a:cubicBezTo>
                  <a:cubicBezTo>
                    <a:pt x="419997" y="537301"/>
                    <a:pt x="427150" y="550873"/>
                    <a:pt x="435695" y="563633"/>
                  </a:cubicBezTo>
                  <a:cubicBezTo>
                    <a:pt x="444201" y="576354"/>
                    <a:pt x="451780" y="589113"/>
                    <a:pt x="458894" y="602608"/>
                  </a:cubicBezTo>
                  <a:cubicBezTo>
                    <a:pt x="462761" y="609993"/>
                    <a:pt x="466666" y="617301"/>
                    <a:pt x="470030" y="624918"/>
                  </a:cubicBezTo>
                  <a:cubicBezTo>
                    <a:pt x="473046" y="631762"/>
                    <a:pt x="477299" y="638103"/>
                    <a:pt x="479735" y="645179"/>
                  </a:cubicBezTo>
                  <a:cubicBezTo>
                    <a:pt x="484453" y="658944"/>
                    <a:pt x="487159" y="673753"/>
                    <a:pt x="488087" y="688330"/>
                  </a:cubicBezTo>
                  <a:cubicBezTo>
                    <a:pt x="484955" y="690070"/>
                    <a:pt x="481669" y="691655"/>
                    <a:pt x="478189" y="692197"/>
                  </a:cubicBezTo>
                  <a:cubicBezTo>
                    <a:pt x="476371" y="692467"/>
                    <a:pt x="474554" y="692738"/>
                    <a:pt x="472737" y="692970"/>
                  </a:cubicBezTo>
                  <a:cubicBezTo>
                    <a:pt x="471693" y="692854"/>
                    <a:pt x="470687" y="692660"/>
                    <a:pt x="469682" y="692390"/>
                  </a:cubicBezTo>
                  <a:close/>
                  <a:moveTo>
                    <a:pt x="476565" y="712689"/>
                  </a:moveTo>
                  <a:cubicBezTo>
                    <a:pt x="475443" y="710949"/>
                    <a:pt x="474167" y="709287"/>
                    <a:pt x="472814" y="707663"/>
                  </a:cubicBezTo>
                  <a:cubicBezTo>
                    <a:pt x="480625" y="701592"/>
                    <a:pt x="488319" y="695947"/>
                    <a:pt x="498875" y="696102"/>
                  </a:cubicBezTo>
                  <a:cubicBezTo>
                    <a:pt x="504133" y="696218"/>
                    <a:pt x="509817" y="693820"/>
                    <a:pt x="515153" y="693356"/>
                  </a:cubicBezTo>
                  <a:cubicBezTo>
                    <a:pt x="520064" y="692931"/>
                    <a:pt x="527372" y="694168"/>
                    <a:pt x="532244" y="695135"/>
                  </a:cubicBezTo>
                  <a:cubicBezTo>
                    <a:pt x="543534" y="697339"/>
                    <a:pt x="555636" y="702984"/>
                    <a:pt x="565264" y="709171"/>
                  </a:cubicBezTo>
                  <a:cubicBezTo>
                    <a:pt x="566347" y="709867"/>
                    <a:pt x="567391" y="710563"/>
                    <a:pt x="568473" y="711297"/>
                  </a:cubicBezTo>
                  <a:cubicBezTo>
                    <a:pt x="571451" y="712457"/>
                    <a:pt x="574041" y="714545"/>
                    <a:pt x="576400" y="716672"/>
                  </a:cubicBezTo>
                  <a:cubicBezTo>
                    <a:pt x="577637" y="717793"/>
                    <a:pt x="578913" y="718992"/>
                    <a:pt x="580189" y="720268"/>
                  </a:cubicBezTo>
                  <a:cubicBezTo>
                    <a:pt x="581465" y="721351"/>
                    <a:pt x="582741" y="722433"/>
                    <a:pt x="583978" y="723516"/>
                  </a:cubicBezTo>
                  <a:cubicBezTo>
                    <a:pt x="575859" y="719727"/>
                    <a:pt x="567313" y="716595"/>
                    <a:pt x="558962" y="714777"/>
                  </a:cubicBezTo>
                  <a:cubicBezTo>
                    <a:pt x="543998" y="711529"/>
                    <a:pt x="529112" y="714391"/>
                    <a:pt x="514187" y="715435"/>
                  </a:cubicBezTo>
                  <a:cubicBezTo>
                    <a:pt x="507420" y="715899"/>
                    <a:pt x="500615" y="718373"/>
                    <a:pt x="493771" y="719108"/>
                  </a:cubicBezTo>
                  <a:cubicBezTo>
                    <a:pt x="491606" y="719340"/>
                    <a:pt x="484839" y="720345"/>
                    <a:pt x="479929" y="719649"/>
                  </a:cubicBezTo>
                  <a:cubicBezTo>
                    <a:pt x="479194" y="717368"/>
                    <a:pt x="478111" y="715125"/>
                    <a:pt x="476565" y="712689"/>
                  </a:cubicBezTo>
                  <a:close/>
                  <a:moveTo>
                    <a:pt x="481746" y="733376"/>
                  </a:moveTo>
                  <a:cubicBezTo>
                    <a:pt x="481630" y="729702"/>
                    <a:pt x="481475" y="726532"/>
                    <a:pt x="480895" y="723516"/>
                  </a:cubicBezTo>
                  <a:cubicBezTo>
                    <a:pt x="484105" y="724096"/>
                    <a:pt x="487430" y="724173"/>
                    <a:pt x="489131" y="724173"/>
                  </a:cubicBezTo>
                  <a:cubicBezTo>
                    <a:pt x="504752" y="724482"/>
                    <a:pt x="520180" y="719765"/>
                    <a:pt x="535801" y="719185"/>
                  </a:cubicBezTo>
                  <a:cubicBezTo>
                    <a:pt x="553974" y="718528"/>
                    <a:pt x="569131" y="723902"/>
                    <a:pt x="585254" y="731597"/>
                  </a:cubicBezTo>
                  <a:cubicBezTo>
                    <a:pt x="590320" y="733994"/>
                    <a:pt x="595153" y="736739"/>
                    <a:pt x="599831" y="739794"/>
                  </a:cubicBezTo>
                  <a:cubicBezTo>
                    <a:pt x="601262" y="741573"/>
                    <a:pt x="602693" y="743390"/>
                    <a:pt x="604085" y="745207"/>
                  </a:cubicBezTo>
                  <a:cubicBezTo>
                    <a:pt x="603234" y="744937"/>
                    <a:pt x="602383" y="744666"/>
                    <a:pt x="601533" y="744395"/>
                  </a:cubicBezTo>
                  <a:cubicBezTo>
                    <a:pt x="588773" y="740567"/>
                    <a:pt x="576439" y="736739"/>
                    <a:pt x="563215" y="734458"/>
                  </a:cubicBezTo>
                  <a:cubicBezTo>
                    <a:pt x="548908" y="731984"/>
                    <a:pt x="534679" y="733221"/>
                    <a:pt x="520257" y="733646"/>
                  </a:cubicBezTo>
                  <a:cubicBezTo>
                    <a:pt x="513259" y="733840"/>
                    <a:pt x="506299" y="736237"/>
                    <a:pt x="499339" y="737088"/>
                  </a:cubicBezTo>
                  <a:cubicBezTo>
                    <a:pt x="496014" y="737474"/>
                    <a:pt x="487120" y="737977"/>
                    <a:pt x="481862" y="735696"/>
                  </a:cubicBezTo>
                  <a:cubicBezTo>
                    <a:pt x="481823" y="734922"/>
                    <a:pt x="481785" y="734110"/>
                    <a:pt x="481746" y="733337"/>
                  </a:cubicBezTo>
                  <a:close/>
                  <a:moveTo>
                    <a:pt x="691508" y="858034"/>
                  </a:moveTo>
                  <a:cubicBezTo>
                    <a:pt x="689536" y="860354"/>
                    <a:pt x="685360" y="861050"/>
                    <a:pt x="682615" y="861823"/>
                  </a:cubicBezTo>
                  <a:cubicBezTo>
                    <a:pt x="674418" y="864105"/>
                    <a:pt x="665486" y="866425"/>
                    <a:pt x="657057" y="867391"/>
                  </a:cubicBezTo>
                  <a:cubicBezTo>
                    <a:pt x="649324" y="868281"/>
                    <a:pt x="640972" y="867353"/>
                    <a:pt x="633200" y="867237"/>
                  </a:cubicBezTo>
                  <a:cubicBezTo>
                    <a:pt x="624114" y="867121"/>
                    <a:pt x="614447" y="866463"/>
                    <a:pt x="605747" y="863989"/>
                  </a:cubicBezTo>
                  <a:cubicBezTo>
                    <a:pt x="590745" y="859658"/>
                    <a:pt x="575124" y="856101"/>
                    <a:pt x="560431" y="850726"/>
                  </a:cubicBezTo>
                  <a:cubicBezTo>
                    <a:pt x="549140" y="846589"/>
                    <a:pt x="538778" y="840441"/>
                    <a:pt x="529537" y="832824"/>
                  </a:cubicBezTo>
                  <a:cubicBezTo>
                    <a:pt x="532360" y="834757"/>
                    <a:pt x="535182" y="836652"/>
                    <a:pt x="538121" y="838353"/>
                  </a:cubicBezTo>
                  <a:cubicBezTo>
                    <a:pt x="555327" y="848406"/>
                    <a:pt x="575936" y="853278"/>
                    <a:pt x="595539" y="855830"/>
                  </a:cubicBezTo>
                  <a:cubicBezTo>
                    <a:pt x="616110" y="858498"/>
                    <a:pt x="637492" y="858846"/>
                    <a:pt x="658062" y="856062"/>
                  </a:cubicBezTo>
                  <a:cubicBezTo>
                    <a:pt x="665679" y="855018"/>
                    <a:pt x="680024" y="851964"/>
                    <a:pt x="688376" y="845352"/>
                  </a:cubicBezTo>
                  <a:cubicBezTo>
                    <a:pt x="688801" y="846589"/>
                    <a:pt x="689266" y="847788"/>
                    <a:pt x="689845" y="848909"/>
                  </a:cubicBezTo>
                  <a:cubicBezTo>
                    <a:pt x="691431" y="852080"/>
                    <a:pt x="694369" y="854670"/>
                    <a:pt x="691508" y="858073"/>
                  </a:cubicBezTo>
                  <a:close/>
                  <a:moveTo>
                    <a:pt x="686598" y="804869"/>
                  </a:moveTo>
                  <a:cubicBezTo>
                    <a:pt x="687719" y="805449"/>
                    <a:pt x="688492" y="806183"/>
                    <a:pt x="688685" y="807073"/>
                  </a:cubicBezTo>
                  <a:cubicBezTo>
                    <a:pt x="688801" y="807614"/>
                    <a:pt x="688995" y="808117"/>
                    <a:pt x="689227" y="808542"/>
                  </a:cubicBezTo>
                  <a:cubicBezTo>
                    <a:pt x="689227" y="809315"/>
                    <a:pt x="689459" y="810127"/>
                    <a:pt x="689884" y="810862"/>
                  </a:cubicBezTo>
                  <a:cubicBezTo>
                    <a:pt x="689459" y="812177"/>
                    <a:pt x="688453" y="815192"/>
                    <a:pt x="688028" y="816430"/>
                  </a:cubicBezTo>
                  <a:cubicBezTo>
                    <a:pt x="686868" y="819562"/>
                    <a:pt x="686830" y="823274"/>
                    <a:pt x="686482" y="826560"/>
                  </a:cubicBezTo>
                  <a:cubicBezTo>
                    <a:pt x="686134" y="829731"/>
                    <a:pt x="686134" y="833017"/>
                    <a:pt x="686482" y="836265"/>
                  </a:cubicBezTo>
                  <a:cubicBezTo>
                    <a:pt x="685940" y="837116"/>
                    <a:pt x="685322" y="837889"/>
                    <a:pt x="684664" y="838701"/>
                  </a:cubicBezTo>
                  <a:cubicBezTo>
                    <a:pt x="681996" y="841833"/>
                    <a:pt x="676428" y="843728"/>
                    <a:pt x="672755" y="845120"/>
                  </a:cubicBezTo>
                  <a:cubicBezTo>
                    <a:pt x="664790" y="848136"/>
                    <a:pt x="656554" y="849412"/>
                    <a:pt x="648125" y="850108"/>
                  </a:cubicBezTo>
                  <a:cubicBezTo>
                    <a:pt x="630339" y="851616"/>
                    <a:pt x="612359" y="851268"/>
                    <a:pt x="594611" y="849180"/>
                  </a:cubicBezTo>
                  <a:cubicBezTo>
                    <a:pt x="577521" y="847169"/>
                    <a:pt x="560779" y="842413"/>
                    <a:pt x="545119" y="835415"/>
                  </a:cubicBezTo>
                  <a:cubicBezTo>
                    <a:pt x="537966" y="832244"/>
                    <a:pt x="531741" y="827527"/>
                    <a:pt x="525206" y="823235"/>
                  </a:cubicBezTo>
                  <a:cubicBezTo>
                    <a:pt x="521649" y="820876"/>
                    <a:pt x="518053" y="818556"/>
                    <a:pt x="514496" y="816198"/>
                  </a:cubicBezTo>
                  <a:cubicBezTo>
                    <a:pt x="514148" y="815966"/>
                    <a:pt x="513800" y="815734"/>
                    <a:pt x="513375" y="815502"/>
                  </a:cubicBezTo>
                  <a:cubicBezTo>
                    <a:pt x="512949" y="814883"/>
                    <a:pt x="512563" y="814264"/>
                    <a:pt x="512137" y="813646"/>
                  </a:cubicBezTo>
                  <a:cubicBezTo>
                    <a:pt x="517396" y="816004"/>
                    <a:pt x="523041" y="817822"/>
                    <a:pt x="528338" y="819484"/>
                  </a:cubicBezTo>
                  <a:cubicBezTo>
                    <a:pt x="546627" y="825246"/>
                    <a:pt x="565999" y="825864"/>
                    <a:pt x="584945" y="827179"/>
                  </a:cubicBezTo>
                  <a:cubicBezTo>
                    <a:pt x="604201" y="828493"/>
                    <a:pt x="624887" y="827527"/>
                    <a:pt x="643833" y="823776"/>
                  </a:cubicBezTo>
                  <a:cubicBezTo>
                    <a:pt x="652920" y="821998"/>
                    <a:pt x="661503" y="818788"/>
                    <a:pt x="670242" y="815811"/>
                  </a:cubicBezTo>
                  <a:cubicBezTo>
                    <a:pt x="673567" y="814690"/>
                    <a:pt x="677898" y="813491"/>
                    <a:pt x="680682" y="811210"/>
                  </a:cubicBezTo>
                  <a:cubicBezTo>
                    <a:pt x="682808" y="809431"/>
                    <a:pt x="684355" y="806415"/>
                    <a:pt x="686714" y="804869"/>
                  </a:cubicBezTo>
                  <a:close/>
                  <a:moveTo>
                    <a:pt x="666762" y="797986"/>
                  </a:moveTo>
                  <a:cubicBezTo>
                    <a:pt x="669739" y="799262"/>
                    <a:pt x="672755" y="800538"/>
                    <a:pt x="675771" y="801698"/>
                  </a:cubicBezTo>
                  <a:cubicBezTo>
                    <a:pt x="676428" y="801930"/>
                    <a:pt x="677318" y="802162"/>
                    <a:pt x="678362" y="802433"/>
                  </a:cubicBezTo>
                  <a:cubicBezTo>
                    <a:pt x="676699" y="804211"/>
                    <a:pt x="674998" y="805951"/>
                    <a:pt x="672446" y="807034"/>
                  </a:cubicBezTo>
                  <a:cubicBezTo>
                    <a:pt x="665022" y="810243"/>
                    <a:pt x="656980" y="812756"/>
                    <a:pt x="649208" y="814922"/>
                  </a:cubicBezTo>
                  <a:cubicBezTo>
                    <a:pt x="631731" y="819832"/>
                    <a:pt x="613480" y="820026"/>
                    <a:pt x="595462" y="820490"/>
                  </a:cubicBezTo>
                  <a:cubicBezTo>
                    <a:pt x="578449" y="820915"/>
                    <a:pt x="561282" y="819368"/>
                    <a:pt x="544539" y="816700"/>
                  </a:cubicBezTo>
                  <a:cubicBezTo>
                    <a:pt x="536149" y="815386"/>
                    <a:pt x="528145" y="813607"/>
                    <a:pt x="520025" y="810978"/>
                  </a:cubicBezTo>
                  <a:cubicBezTo>
                    <a:pt x="515811" y="809625"/>
                    <a:pt x="511635" y="808194"/>
                    <a:pt x="507575" y="806377"/>
                  </a:cubicBezTo>
                  <a:cubicBezTo>
                    <a:pt x="505564" y="802819"/>
                    <a:pt x="503669" y="799185"/>
                    <a:pt x="501813" y="795550"/>
                  </a:cubicBezTo>
                  <a:cubicBezTo>
                    <a:pt x="507497" y="796981"/>
                    <a:pt x="513568" y="797522"/>
                    <a:pt x="519174" y="798102"/>
                  </a:cubicBezTo>
                  <a:cubicBezTo>
                    <a:pt x="535878" y="799803"/>
                    <a:pt x="552118" y="800654"/>
                    <a:pt x="568899" y="800731"/>
                  </a:cubicBezTo>
                  <a:cubicBezTo>
                    <a:pt x="586221" y="800847"/>
                    <a:pt x="603234" y="800538"/>
                    <a:pt x="620556" y="799494"/>
                  </a:cubicBezTo>
                  <a:cubicBezTo>
                    <a:pt x="629565" y="798953"/>
                    <a:pt x="638613" y="798875"/>
                    <a:pt x="647661" y="798721"/>
                  </a:cubicBezTo>
                  <a:cubicBezTo>
                    <a:pt x="653732" y="798643"/>
                    <a:pt x="660691" y="799494"/>
                    <a:pt x="666723" y="797986"/>
                  </a:cubicBezTo>
                  <a:close/>
                  <a:moveTo>
                    <a:pt x="635211" y="783757"/>
                  </a:moveTo>
                  <a:cubicBezTo>
                    <a:pt x="637608" y="784878"/>
                    <a:pt x="640121" y="785690"/>
                    <a:pt x="642596" y="786386"/>
                  </a:cubicBezTo>
                  <a:cubicBezTo>
                    <a:pt x="642828" y="786464"/>
                    <a:pt x="643060" y="786502"/>
                    <a:pt x="643292" y="786541"/>
                  </a:cubicBezTo>
                  <a:cubicBezTo>
                    <a:pt x="645882" y="788242"/>
                    <a:pt x="648589" y="789789"/>
                    <a:pt x="651334" y="791181"/>
                  </a:cubicBezTo>
                  <a:cubicBezTo>
                    <a:pt x="643794" y="791374"/>
                    <a:pt x="636216" y="791490"/>
                    <a:pt x="628676" y="791800"/>
                  </a:cubicBezTo>
                  <a:cubicBezTo>
                    <a:pt x="613326" y="792418"/>
                    <a:pt x="598053" y="794158"/>
                    <a:pt x="582664" y="794120"/>
                  </a:cubicBezTo>
                  <a:cubicBezTo>
                    <a:pt x="567623" y="794120"/>
                    <a:pt x="552388" y="795009"/>
                    <a:pt x="537425" y="793694"/>
                  </a:cubicBezTo>
                  <a:cubicBezTo>
                    <a:pt x="529614" y="793037"/>
                    <a:pt x="521804" y="792650"/>
                    <a:pt x="514032" y="791993"/>
                  </a:cubicBezTo>
                  <a:cubicBezTo>
                    <a:pt x="511171" y="791761"/>
                    <a:pt x="504481" y="791529"/>
                    <a:pt x="499223" y="790292"/>
                  </a:cubicBezTo>
                  <a:cubicBezTo>
                    <a:pt x="497715" y="787353"/>
                    <a:pt x="496246" y="784376"/>
                    <a:pt x="494699" y="781553"/>
                  </a:cubicBezTo>
                  <a:cubicBezTo>
                    <a:pt x="490136" y="773008"/>
                    <a:pt x="486734" y="764270"/>
                    <a:pt x="484607" y="755183"/>
                  </a:cubicBezTo>
                  <a:cubicBezTo>
                    <a:pt x="485187" y="755647"/>
                    <a:pt x="485767" y="756072"/>
                    <a:pt x="486308" y="756536"/>
                  </a:cubicBezTo>
                  <a:cubicBezTo>
                    <a:pt x="500654" y="768330"/>
                    <a:pt x="517434" y="774593"/>
                    <a:pt x="535685" y="777416"/>
                  </a:cubicBezTo>
                  <a:cubicBezTo>
                    <a:pt x="553858" y="780239"/>
                    <a:pt x="572147" y="778383"/>
                    <a:pt x="590436" y="779272"/>
                  </a:cubicBezTo>
                  <a:cubicBezTo>
                    <a:pt x="600025" y="779775"/>
                    <a:pt x="610580" y="780664"/>
                    <a:pt x="619976" y="782597"/>
                  </a:cubicBezTo>
                  <a:cubicBezTo>
                    <a:pt x="625003" y="783602"/>
                    <a:pt x="630145" y="783680"/>
                    <a:pt x="635249" y="783680"/>
                  </a:cubicBezTo>
                  <a:close/>
                  <a:moveTo>
                    <a:pt x="624268" y="769180"/>
                  </a:moveTo>
                  <a:cubicBezTo>
                    <a:pt x="626279" y="771693"/>
                    <a:pt x="628521" y="774400"/>
                    <a:pt x="630880" y="776759"/>
                  </a:cubicBezTo>
                  <a:cubicBezTo>
                    <a:pt x="630764" y="776759"/>
                    <a:pt x="630648" y="776759"/>
                    <a:pt x="630532" y="776759"/>
                  </a:cubicBezTo>
                  <a:cubicBezTo>
                    <a:pt x="627555" y="776256"/>
                    <a:pt x="624539" y="776681"/>
                    <a:pt x="621562" y="776101"/>
                  </a:cubicBezTo>
                  <a:cubicBezTo>
                    <a:pt x="617850" y="775444"/>
                    <a:pt x="614331" y="774593"/>
                    <a:pt x="610580" y="774516"/>
                  </a:cubicBezTo>
                  <a:cubicBezTo>
                    <a:pt x="602925" y="774361"/>
                    <a:pt x="595423" y="772969"/>
                    <a:pt x="587806" y="772621"/>
                  </a:cubicBezTo>
                  <a:cubicBezTo>
                    <a:pt x="580112" y="772273"/>
                    <a:pt x="572379" y="772699"/>
                    <a:pt x="564684" y="772776"/>
                  </a:cubicBezTo>
                  <a:cubicBezTo>
                    <a:pt x="548792" y="772969"/>
                    <a:pt x="532823" y="771732"/>
                    <a:pt x="517550" y="767170"/>
                  </a:cubicBezTo>
                  <a:cubicBezTo>
                    <a:pt x="509817" y="764850"/>
                    <a:pt x="502393" y="761679"/>
                    <a:pt x="495666" y="757232"/>
                  </a:cubicBezTo>
                  <a:cubicBezTo>
                    <a:pt x="492070" y="754874"/>
                    <a:pt x="488590" y="752399"/>
                    <a:pt x="485149" y="749809"/>
                  </a:cubicBezTo>
                  <a:cubicBezTo>
                    <a:pt x="485071" y="749731"/>
                    <a:pt x="484259" y="749113"/>
                    <a:pt x="483138" y="748185"/>
                  </a:cubicBezTo>
                  <a:cubicBezTo>
                    <a:pt x="482674" y="745517"/>
                    <a:pt x="482326" y="742771"/>
                    <a:pt x="482094" y="740026"/>
                  </a:cubicBezTo>
                  <a:cubicBezTo>
                    <a:pt x="487468" y="742269"/>
                    <a:pt x="494970" y="742385"/>
                    <a:pt x="499339" y="742230"/>
                  </a:cubicBezTo>
                  <a:cubicBezTo>
                    <a:pt x="506415" y="741998"/>
                    <a:pt x="513259" y="739407"/>
                    <a:pt x="520296" y="739330"/>
                  </a:cubicBezTo>
                  <a:cubicBezTo>
                    <a:pt x="528377" y="739253"/>
                    <a:pt x="536419" y="739059"/>
                    <a:pt x="544462" y="738982"/>
                  </a:cubicBezTo>
                  <a:cubicBezTo>
                    <a:pt x="552775" y="738905"/>
                    <a:pt x="560779" y="740451"/>
                    <a:pt x="568937" y="741959"/>
                  </a:cubicBezTo>
                  <a:cubicBezTo>
                    <a:pt x="576593" y="743429"/>
                    <a:pt x="585564" y="745207"/>
                    <a:pt x="592524" y="748842"/>
                  </a:cubicBezTo>
                  <a:cubicBezTo>
                    <a:pt x="594186" y="749693"/>
                    <a:pt x="596351" y="750041"/>
                    <a:pt x="598169" y="750389"/>
                  </a:cubicBezTo>
                  <a:cubicBezTo>
                    <a:pt x="601610" y="751085"/>
                    <a:pt x="605090" y="753559"/>
                    <a:pt x="608377" y="754796"/>
                  </a:cubicBezTo>
                  <a:cubicBezTo>
                    <a:pt x="610039" y="755454"/>
                    <a:pt x="611663" y="756227"/>
                    <a:pt x="613210" y="757039"/>
                  </a:cubicBezTo>
                  <a:cubicBezTo>
                    <a:pt x="613674" y="757580"/>
                    <a:pt x="614138" y="758199"/>
                    <a:pt x="614602" y="758740"/>
                  </a:cubicBezTo>
                  <a:cubicBezTo>
                    <a:pt x="617656" y="762375"/>
                    <a:pt x="621291" y="765430"/>
                    <a:pt x="624230" y="769064"/>
                  </a:cubicBezTo>
                  <a:close/>
                  <a:moveTo>
                    <a:pt x="688917" y="756382"/>
                  </a:moveTo>
                  <a:cubicBezTo>
                    <a:pt x="678864" y="755647"/>
                    <a:pt x="669701" y="752592"/>
                    <a:pt x="659841" y="750969"/>
                  </a:cubicBezTo>
                  <a:cubicBezTo>
                    <a:pt x="649981" y="749306"/>
                    <a:pt x="641475" y="746135"/>
                    <a:pt x="632079" y="742849"/>
                  </a:cubicBezTo>
                  <a:cubicBezTo>
                    <a:pt x="626240" y="740799"/>
                    <a:pt x="619706" y="738982"/>
                    <a:pt x="613983" y="736044"/>
                  </a:cubicBezTo>
                  <a:cubicBezTo>
                    <a:pt x="624810" y="738711"/>
                    <a:pt x="636100" y="739871"/>
                    <a:pt x="647158" y="740258"/>
                  </a:cubicBezTo>
                  <a:cubicBezTo>
                    <a:pt x="666491" y="740915"/>
                    <a:pt x="685670" y="740645"/>
                    <a:pt x="704964" y="738982"/>
                  </a:cubicBezTo>
                  <a:cubicBezTo>
                    <a:pt x="743088" y="735696"/>
                    <a:pt x="781754" y="737861"/>
                    <a:pt x="819608" y="731906"/>
                  </a:cubicBezTo>
                  <a:cubicBezTo>
                    <a:pt x="857307" y="725990"/>
                    <a:pt x="893344" y="712728"/>
                    <a:pt x="926944" y="694903"/>
                  </a:cubicBezTo>
                  <a:cubicBezTo>
                    <a:pt x="934948" y="690650"/>
                    <a:pt x="942759" y="685971"/>
                    <a:pt x="950067" y="680558"/>
                  </a:cubicBezTo>
                  <a:cubicBezTo>
                    <a:pt x="953199" y="678238"/>
                    <a:pt x="956872" y="676614"/>
                    <a:pt x="960158" y="674565"/>
                  </a:cubicBezTo>
                  <a:cubicBezTo>
                    <a:pt x="960661" y="674256"/>
                    <a:pt x="961164" y="673869"/>
                    <a:pt x="961628" y="673482"/>
                  </a:cubicBezTo>
                  <a:cubicBezTo>
                    <a:pt x="951729" y="686551"/>
                    <a:pt x="942333" y="699582"/>
                    <a:pt x="928491" y="709325"/>
                  </a:cubicBezTo>
                  <a:cubicBezTo>
                    <a:pt x="920681" y="714855"/>
                    <a:pt x="912213" y="719069"/>
                    <a:pt x="903281" y="722433"/>
                  </a:cubicBezTo>
                  <a:cubicBezTo>
                    <a:pt x="893769" y="725990"/>
                    <a:pt x="885069" y="731829"/>
                    <a:pt x="875867" y="736198"/>
                  </a:cubicBezTo>
                  <a:cubicBezTo>
                    <a:pt x="857037" y="745130"/>
                    <a:pt x="836157" y="746213"/>
                    <a:pt x="816476" y="752167"/>
                  </a:cubicBezTo>
                  <a:cubicBezTo>
                    <a:pt x="806887" y="755067"/>
                    <a:pt x="796215" y="756343"/>
                    <a:pt x="786278" y="757774"/>
                  </a:cubicBezTo>
                  <a:cubicBezTo>
                    <a:pt x="774717" y="759398"/>
                    <a:pt x="763040" y="760248"/>
                    <a:pt x="751363" y="760558"/>
                  </a:cubicBezTo>
                  <a:cubicBezTo>
                    <a:pt x="730367" y="761138"/>
                    <a:pt x="709758" y="757851"/>
                    <a:pt x="688879" y="756343"/>
                  </a:cubicBezTo>
                  <a:close/>
                  <a:moveTo>
                    <a:pt x="894001" y="761060"/>
                  </a:moveTo>
                  <a:cubicBezTo>
                    <a:pt x="883755" y="760326"/>
                    <a:pt x="873547" y="759166"/>
                    <a:pt x="863300" y="758586"/>
                  </a:cubicBezTo>
                  <a:cubicBezTo>
                    <a:pt x="858081" y="758315"/>
                    <a:pt x="852899" y="757542"/>
                    <a:pt x="847679" y="757194"/>
                  </a:cubicBezTo>
                  <a:cubicBezTo>
                    <a:pt x="847525" y="757194"/>
                    <a:pt x="847331" y="757194"/>
                    <a:pt x="847138" y="757194"/>
                  </a:cubicBezTo>
                  <a:cubicBezTo>
                    <a:pt x="855219" y="755299"/>
                    <a:pt x="863223" y="753018"/>
                    <a:pt x="870995" y="750157"/>
                  </a:cubicBezTo>
                  <a:cubicBezTo>
                    <a:pt x="875442" y="750427"/>
                    <a:pt x="879849" y="750698"/>
                    <a:pt x="884296" y="751317"/>
                  </a:cubicBezTo>
                  <a:cubicBezTo>
                    <a:pt x="892455" y="752438"/>
                    <a:pt x="900149" y="755376"/>
                    <a:pt x="907882" y="758083"/>
                  </a:cubicBezTo>
                  <a:cubicBezTo>
                    <a:pt x="912135" y="759552"/>
                    <a:pt x="916234" y="761408"/>
                    <a:pt x="920333" y="763226"/>
                  </a:cubicBezTo>
                  <a:cubicBezTo>
                    <a:pt x="911555" y="762452"/>
                    <a:pt x="902778" y="761679"/>
                    <a:pt x="894001" y="761060"/>
                  </a:cubicBezTo>
                  <a:close/>
                  <a:moveTo>
                    <a:pt x="942759" y="771771"/>
                  </a:moveTo>
                  <a:cubicBezTo>
                    <a:pt x="947399" y="773240"/>
                    <a:pt x="952039" y="774632"/>
                    <a:pt x="956678" y="776140"/>
                  </a:cubicBezTo>
                  <a:cubicBezTo>
                    <a:pt x="964450" y="778653"/>
                    <a:pt x="972415" y="780509"/>
                    <a:pt x="980458" y="781863"/>
                  </a:cubicBezTo>
                  <a:cubicBezTo>
                    <a:pt x="972570" y="783138"/>
                    <a:pt x="964605" y="784492"/>
                    <a:pt x="956678" y="785265"/>
                  </a:cubicBezTo>
                  <a:cubicBezTo>
                    <a:pt x="936224" y="787198"/>
                    <a:pt x="916079" y="787624"/>
                    <a:pt x="895625" y="787972"/>
                  </a:cubicBezTo>
                  <a:cubicBezTo>
                    <a:pt x="873818" y="788320"/>
                    <a:pt x="851314" y="788281"/>
                    <a:pt x="829932" y="783680"/>
                  </a:cubicBezTo>
                  <a:cubicBezTo>
                    <a:pt x="819685" y="781476"/>
                    <a:pt x="809594" y="778537"/>
                    <a:pt x="799618" y="775367"/>
                  </a:cubicBezTo>
                  <a:cubicBezTo>
                    <a:pt x="794707" y="773781"/>
                    <a:pt x="790106" y="771887"/>
                    <a:pt x="785582" y="769412"/>
                  </a:cubicBezTo>
                  <a:cubicBezTo>
                    <a:pt x="785195" y="769180"/>
                    <a:pt x="784770" y="768987"/>
                    <a:pt x="784345" y="768755"/>
                  </a:cubicBezTo>
                  <a:cubicBezTo>
                    <a:pt x="798922" y="766628"/>
                    <a:pt x="813228" y="763419"/>
                    <a:pt x="827805" y="761022"/>
                  </a:cubicBezTo>
                  <a:cubicBezTo>
                    <a:pt x="830782" y="760558"/>
                    <a:pt x="833760" y="759978"/>
                    <a:pt x="836737" y="759436"/>
                  </a:cubicBezTo>
                  <a:cubicBezTo>
                    <a:pt x="840101" y="760944"/>
                    <a:pt x="844509" y="761447"/>
                    <a:pt x="847215" y="761834"/>
                  </a:cubicBezTo>
                  <a:cubicBezTo>
                    <a:pt x="859047" y="763574"/>
                    <a:pt x="870995" y="764347"/>
                    <a:pt x="882788" y="766126"/>
                  </a:cubicBezTo>
                  <a:cubicBezTo>
                    <a:pt x="902585" y="769064"/>
                    <a:pt x="922769" y="770263"/>
                    <a:pt x="942797" y="771809"/>
                  </a:cubicBezTo>
                  <a:close/>
                  <a:moveTo>
                    <a:pt x="991284" y="787778"/>
                  </a:moveTo>
                  <a:cubicBezTo>
                    <a:pt x="971797" y="796555"/>
                    <a:pt x="951149" y="803206"/>
                    <a:pt x="929806" y="805217"/>
                  </a:cubicBezTo>
                  <a:cubicBezTo>
                    <a:pt x="921377" y="806029"/>
                    <a:pt x="913489" y="808426"/>
                    <a:pt x="905021" y="808581"/>
                  </a:cubicBezTo>
                  <a:cubicBezTo>
                    <a:pt x="895780" y="808774"/>
                    <a:pt x="886577" y="809083"/>
                    <a:pt x="877375" y="809354"/>
                  </a:cubicBezTo>
                  <a:cubicBezTo>
                    <a:pt x="873431" y="809470"/>
                    <a:pt x="869448" y="808619"/>
                    <a:pt x="865504" y="808349"/>
                  </a:cubicBezTo>
                  <a:cubicBezTo>
                    <a:pt x="860478" y="808039"/>
                    <a:pt x="855297" y="808542"/>
                    <a:pt x="850270" y="808697"/>
                  </a:cubicBezTo>
                  <a:cubicBezTo>
                    <a:pt x="845282" y="808851"/>
                    <a:pt x="840294" y="806918"/>
                    <a:pt x="835306" y="806609"/>
                  </a:cubicBezTo>
                  <a:cubicBezTo>
                    <a:pt x="829932" y="806261"/>
                    <a:pt x="824905" y="804521"/>
                    <a:pt x="819763" y="803090"/>
                  </a:cubicBezTo>
                  <a:cubicBezTo>
                    <a:pt x="799888" y="797561"/>
                    <a:pt x="781715" y="789132"/>
                    <a:pt x="763697" y="779079"/>
                  </a:cubicBezTo>
                  <a:cubicBezTo>
                    <a:pt x="758980" y="776449"/>
                    <a:pt x="754417" y="773665"/>
                    <a:pt x="749662" y="771191"/>
                  </a:cubicBezTo>
                  <a:cubicBezTo>
                    <a:pt x="755693" y="771113"/>
                    <a:pt x="761725" y="770920"/>
                    <a:pt x="767757" y="770533"/>
                  </a:cubicBezTo>
                  <a:cubicBezTo>
                    <a:pt x="771160" y="770301"/>
                    <a:pt x="774562" y="769992"/>
                    <a:pt x="777965" y="769567"/>
                  </a:cubicBezTo>
                  <a:cubicBezTo>
                    <a:pt x="780865" y="772080"/>
                    <a:pt x="784770" y="774129"/>
                    <a:pt x="787206" y="775560"/>
                  </a:cubicBezTo>
                  <a:cubicBezTo>
                    <a:pt x="795906" y="780625"/>
                    <a:pt x="806191" y="783293"/>
                    <a:pt x="815741" y="786154"/>
                  </a:cubicBezTo>
                  <a:cubicBezTo>
                    <a:pt x="837974" y="792882"/>
                    <a:pt x="859589" y="793617"/>
                    <a:pt x="882595" y="794468"/>
                  </a:cubicBezTo>
                  <a:cubicBezTo>
                    <a:pt x="919985" y="795821"/>
                    <a:pt x="957645" y="794274"/>
                    <a:pt x="994223" y="786541"/>
                  </a:cubicBezTo>
                  <a:cubicBezTo>
                    <a:pt x="993256" y="786966"/>
                    <a:pt x="992251" y="787353"/>
                    <a:pt x="991284" y="787778"/>
                  </a:cubicBezTo>
                  <a:close/>
                  <a:moveTo>
                    <a:pt x="1115595" y="734226"/>
                  </a:moveTo>
                  <a:cubicBezTo>
                    <a:pt x="1112695" y="737320"/>
                    <a:pt x="1110569" y="740993"/>
                    <a:pt x="1107785" y="744163"/>
                  </a:cubicBezTo>
                  <a:cubicBezTo>
                    <a:pt x="1105039" y="747295"/>
                    <a:pt x="1101637" y="750079"/>
                    <a:pt x="1098698" y="753056"/>
                  </a:cubicBezTo>
                  <a:cubicBezTo>
                    <a:pt x="1095643" y="756150"/>
                    <a:pt x="1091274" y="758160"/>
                    <a:pt x="1087678" y="760558"/>
                  </a:cubicBezTo>
                  <a:cubicBezTo>
                    <a:pt x="1083541" y="763342"/>
                    <a:pt x="1079520" y="765700"/>
                    <a:pt x="1074841" y="767479"/>
                  </a:cubicBezTo>
                  <a:cubicBezTo>
                    <a:pt x="1065987" y="770843"/>
                    <a:pt x="1056320" y="771848"/>
                    <a:pt x="1047002" y="772969"/>
                  </a:cubicBezTo>
                  <a:cubicBezTo>
                    <a:pt x="1045262" y="773163"/>
                    <a:pt x="1043561" y="773472"/>
                    <a:pt x="1041821" y="773781"/>
                  </a:cubicBezTo>
                  <a:cubicBezTo>
                    <a:pt x="1038418" y="773472"/>
                    <a:pt x="1034977" y="773936"/>
                    <a:pt x="1031420" y="773781"/>
                  </a:cubicBezTo>
                  <a:cubicBezTo>
                    <a:pt x="1023454" y="773472"/>
                    <a:pt x="1015528" y="773820"/>
                    <a:pt x="1007563" y="773781"/>
                  </a:cubicBezTo>
                  <a:cubicBezTo>
                    <a:pt x="989158" y="773627"/>
                    <a:pt x="971487" y="769915"/>
                    <a:pt x="953972" y="764695"/>
                  </a:cubicBezTo>
                  <a:cubicBezTo>
                    <a:pt x="941715" y="761022"/>
                    <a:pt x="929922" y="756304"/>
                    <a:pt x="917935" y="752051"/>
                  </a:cubicBezTo>
                  <a:cubicBezTo>
                    <a:pt x="926751" y="752438"/>
                    <a:pt x="935528" y="752670"/>
                    <a:pt x="944383" y="752554"/>
                  </a:cubicBezTo>
                  <a:cubicBezTo>
                    <a:pt x="967698" y="752245"/>
                    <a:pt x="990434" y="748958"/>
                    <a:pt x="1013595" y="746947"/>
                  </a:cubicBezTo>
                  <a:cubicBezTo>
                    <a:pt x="1024421" y="746019"/>
                    <a:pt x="1034435" y="742539"/>
                    <a:pt x="1045030" y="740490"/>
                  </a:cubicBezTo>
                  <a:cubicBezTo>
                    <a:pt x="1057171" y="738093"/>
                    <a:pt x="1069583" y="737281"/>
                    <a:pt x="1081840" y="735734"/>
                  </a:cubicBezTo>
                  <a:cubicBezTo>
                    <a:pt x="1092976" y="734342"/>
                    <a:pt x="1104537" y="732912"/>
                    <a:pt x="1115750" y="732680"/>
                  </a:cubicBezTo>
                  <a:cubicBezTo>
                    <a:pt x="1116214" y="732680"/>
                    <a:pt x="1116678" y="732641"/>
                    <a:pt x="1117142" y="732602"/>
                  </a:cubicBezTo>
                  <a:cubicBezTo>
                    <a:pt x="1116639" y="733105"/>
                    <a:pt x="1116136" y="733646"/>
                    <a:pt x="1115634" y="734226"/>
                  </a:cubicBezTo>
                  <a:close/>
                  <a:moveTo>
                    <a:pt x="1124952" y="723786"/>
                  </a:moveTo>
                  <a:cubicBezTo>
                    <a:pt x="1124140" y="723864"/>
                    <a:pt x="1123367" y="723902"/>
                    <a:pt x="1122632" y="723980"/>
                  </a:cubicBezTo>
                  <a:cubicBezTo>
                    <a:pt x="1112270" y="725178"/>
                    <a:pt x="1101559" y="726377"/>
                    <a:pt x="1091120" y="726686"/>
                  </a:cubicBezTo>
                  <a:cubicBezTo>
                    <a:pt x="1080641" y="726996"/>
                    <a:pt x="1069892" y="729161"/>
                    <a:pt x="1059491" y="730514"/>
                  </a:cubicBezTo>
                  <a:cubicBezTo>
                    <a:pt x="1047737" y="732061"/>
                    <a:pt x="1036446" y="734613"/>
                    <a:pt x="1025001" y="737667"/>
                  </a:cubicBezTo>
                  <a:cubicBezTo>
                    <a:pt x="1013788" y="740645"/>
                    <a:pt x="1001608" y="740297"/>
                    <a:pt x="990163" y="741998"/>
                  </a:cubicBezTo>
                  <a:cubicBezTo>
                    <a:pt x="978641" y="743699"/>
                    <a:pt x="967196" y="745246"/>
                    <a:pt x="955557" y="745594"/>
                  </a:cubicBezTo>
                  <a:cubicBezTo>
                    <a:pt x="943648" y="745942"/>
                    <a:pt x="931816" y="746251"/>
                    <a:pt x="919907" y="746058"/>
                  </a:cubicBezTo>
                  <a:cubicBezTo>
                    <a:pt x="909390" y="745865"/>
                    <a:pt x="898100" y="745710"/>
                    <a:pt x="887815" y="743003"/>
                  </a:cubicBezTo>
                  <a:cubicBezTo>
                    <a:pt x="896244" y="738866"/>
                    <a:pt x="904364" y="734497"/>
                    <a:pt x="913063" y="730940"/>
                  </a:cubicBezTo>
                  <a:cubicBezTo>
                    <a:pt x="920294" y="728001"/>
                    <a:pt x="927138" y="724250"/>
                    <a:pt x="933595" y="719920"/>
                  </a:cubicBezTo>
                  <a:cubicBezTo>
                    <a:pt x="936998" y="721157"/>
                    <a:pt x="941521" y="720152"/>
                    <a:pt x="945001" y="719843"/>
                  </a:cubicBezTo>
                  <a:cubicBezTo>
                    <a:pt x="953740" y="719031"/>
                    <a:pt x="962517" y="718760"/>
                    <a:pt x="971255" y="717832"/>
                  </a:cubicBezTo>
                  <a:cubicBezTo>
                    <a:pt x="991168" y="715705"/>
                    <a:pt x="1011236" y="713231"/>
                    <a:pt x="1031265" y="712032"/>
                  </a:cubicBezTo>
                  <a:cubicBezTo>
                    <a:pt x="1050443" y="710872"/>
                    <a:pt x="1069815" y="712380"/>
                    <a:pt x="1088916" y="713965"/>
                  </a:cubicBezTo>
                  <a:cubicBezTo>
                    <a:pt x="1098234" y="714739"/>
                    <a:pt x="1108481" y="716401"/>
                    <a:pt x="1117180" y="720036"/>
                  </a:cubicBezTo>
                  <a:cubicBezTo>
                    <a:pt x="1119848" y="721157"/>
                    <a:pt x="1122400" y="722472"/>
                    <a:pt x="1124991" y="723825"/>
                  </a:cubicBezTo>
                  <a:close/>
                  <a:moveTo>
                    <a:pt x="1115054" y="709867"/>
                  </a:moveTo>
                  <a:cubicBezTo>
                    <a:pt x="1115595" y="710524"/>
                    <a:pt x="1116175" y="711220"/>
                    <a:pt x="1116794" y="711839"/>
                  </a:cubicBezTo>
                  <a:cubicBezTo>
                    <a:pt x="1094136" y="704222"/>
                    <a:pt x="1067301" y="705227"/>
                    <a:pt x="1044798" y="704918"/>
                  </a:cubicBezTo>
                  <a:cubicBezTo>
                    <a:pt x="1025117" y="704647"/>
                    <a:pt x="1005513" y="708011"/>
                    <a:pt x="985910" y="709596"/>
                  </a:cubicBezTo>
                  <a:cubicBezTo>
                    <a:pt x="976939" y="710331"/>
                    <a:pt x="967930" y="711916"/>
                    <a:pt x="958998" y="713037"/>
                  </a:cubicBezTo>
                  <a:cubicBezTo>
                    <a:pt x="955016" y="713540"/>
                    <a:pt x="951111" y="714391"/>
                    <a:pt x="947128" y="714700"/>
                  </a:cubicBezTo>
                  <a:cubicBezTo>
                    <a:pt x="945388" y="714855"/>
                    <a:pt x="941792" y="715937"/>
                    <a:pt x="938660" y="716285"/>
                  </a:cubicBezTo>
                  <a:cubicBezTo>
                    <a:pt x="946857" y="710215"/>
                    <a:pt x="953508" y="702907"/>
                    <a:pt x="959656" y="695135"/>
                  </a:cubicBezTo>
                  <a:cubicBezTo>
                    <a:pt x="962169" y="694516"/>
                    <a:pt x="964682" y="694052"/>
                    <a:pt x="967234" y="693627"/>
                  </a:cubicBezTo>
                  <a:cubicBezTo>
                    <a:pt x="974967" y="692313"/>
                    <a:pt x="982507" y="689258"/>
                    <a:pt x="990202" y="687518"/>
                  </a:cubicBezTo>
                  <a:cubicBezTo>
                    <a:pt x="1005591" y="684115"/>
                    <a:pt x="1020438" y="686629"/>
                    <a:pt x="1035905" y="686629"/>
                  </a:cubicBezTo>
                  <a:cubicBezTo>
                    <a:pt x="1051178" y="686629"/>
                    <a:pt x="1068693" y="689490"/>
                    <a:pt x="1083193" y="694284"/>
                  </a:cubicBezTo>
                  <a:cubicBezTo>
                    <a:pt x="1089728" y="696411"/>
                    <a:pt x="1095837" y="698615"/>
                    <a:pt x="1102023" y="701670"/>
                  </a:cubicBezTo>
                  <a:cubicBezTo>
                    <a:pt x="1106547" y="703874"/>
                    <a:pt x="1110607" y="706773"/>
                    <a:pt x="1114822" y="709480"/>
                  </a:cubicBezTo>
                  <a:cubicBezTo>
                    <a:pt x="1114899" y="709596"/>
                    <a:pt x="1115015" y="709673"/>
                    <a:pt x="1115092" y="709789"/>
                  </a:cubicBezTo>
                  <a:close/>
                  <a:moveTo>
                    <a:pt x="1088104" y="678161"/>
                  </a:moveTo>
                  <a:cubicBezTo>
                    <a:pt x="1092860" y="683303"/>
                    <a:pt x="1097461" y="688601"/>
                    <a:pt x="1101946" y="694014"/>
                  </a:cubicBezTo>
                  <a:cubicBezTo>
                    <a:pt x="1098234" y="692351"/>
                    <a:pt x="1094484" y="690959"/>
                    <a:pt x="1090888" y="689722"/>
                  </a:cubicBezTo>
                  <a:cubicBezTo>
                    <a:pt x="1074803" y="684193"/>
                    <a:pt x="1058138" y="682569"/>
                    <a:pt x="1041318" y="680674"/>
                  </a:cubicBezTo>
                  <a:cubicBezTo>
                    <a:pt x="1026393" y="678973"/>
                    <a:pt x="1010231" y="678431"/>
                    <a:pt x="995344" y="680867"/>
                  </a:cubicBezTo>
                  <a:cubicBezTo>
                    <a:pt x="986954" y="682221"/>
                    <a:pt x="978911" y="684850"/>
                    <a:pt x="970791" y="687325"/>
                  </a:cubicBezTo>
                  <a:cubicBezTo>
                    <a:pt x="968626" y="687982"/>
                    <a:pt x="966500" y="688562"/>
                    <a:pt x="964334" y="689142"/>
                  </a:cubicBezTo>
                  <a:cubicBezTo>
                    <a:pt x="968820" y="683187"/>
                    <a:pt x="973227" y="677078"/>
                    <a:pt x="977945" y="671162"/>
                  </a:cubicBezTo>
                  <a:cubicBezTo>
                    <a:pt x="982933" y="664898"/>
                    <a:pt x="988346" y="659060"/>
                    <a:pt x="993488" y="652951"/>
                  </a:cubicBezTo>
                  <a:cubicBezTo>
                    <a:pt x="1000448" y="653376"/>
                    <a:pt x="1007485" y="653105"/>
                    <a:pt x="1014445" y="653608"/>
                  </a:cubicBezTo>
                  <a:cubicBezTo>
                    <a:pt x="1025040" y="654343"/>
                    <a:pt x="1035595" y="656663"/>
                    <a:pt x="1045842" y="659408"/>
                  </a:cubicBezTo>
                  <a:cubicBezTo>
                    <a:pt x="1055895" y="662076"/>
                    <a:pt x="1065948" y="665517"/>
                    <a:pt x="1075344" y="669964"/>
                  </a:cubicBezTo>
                  <a:cubicBezTo>
                    <a:pt x="1080022" y="672129"/>
                    <a:pt x="1084044" y="675261"/>
                    <a:pt x="1088104" y="678238"/>
                  </a:cubicBezTo>
                  <a:close/>
                  <a:moveTo>
                    <a:pt x="1033894" y="627663"/>
                  </a:moveTo>
                  <a:cubicBezTo>
                    <a:pt x="1037799" y="629249"/>
                    <a:pt x="1040777" y="632806"/>
                    <a:pt x="1043947" y="635435"/>
                  </a:cubicBezTo>
                  <a:cubicBezTo>
                    <a:pt x="1054078" y="643787"/>
                    <a:pt x="1063241" y="653260"/>
                    <a:pt x="1072599" y="662578"/>
                  </a:cubicBezTo>
                  <a:cubicBezTo>
                    <a:pt x="1065136" y="659408"/>
                    <a:pt x="1057210" y="656972"/>
                    <a:pt x="1049554" y="654768"/>
                  </a:cubicBezTo>
                  <a:cubicBezTo>
                    <a:pt x="1033121" y="650051"/>
                    <a:pt x="1014445" y="647267"/>
                    <a:pt x="997007" y="648659"/>
                  </a:cubicBezTo>
                  <a:cubicBezTo>
                    <a:pt x="997200" y="648427"/>
                    <a:pt x="997394" y="648195"/>
                    <a:pt x="997548" y="648001"/>
                  </a:cubicBezTo>
                  <a:cubicBezTo>
                    <a:pt x="1003387" y="640578"/>
                    <a:pt x="1009921" y="633656"/>
                    <a:pt x="1016649" y="627006"/>
                  </a:cubicBezTo>
                  <a:cubicBezTo>
                    <a:pt x="1018505" y="625189"/>
                    <a:pt x="1020284" y="623294"/>
                    <a:pt x="1022024" y="621361"/>
                  </a:cubicBezTo>
                  <a:cubicBezTo>
                    <a:pt x="1023377" y="622018"/>
                    <a:pt x="1024769" y="622753"/>
                    <a:pt x="1025968" y="623835"/>
                  </a:cubicBezTo>
                  <a:cubicBezTo>
                    <a:pt x="1028249" y="625807"/>
                    <a:pt x="1031188" y="626542"/>
                    <a:pt x="1033894" y="627663"/>
                  </a:cubicBezTo>
                  <a:close/>
                  <a:moveTo>
                    <a:pt x="1032966" y="589848"/>
                  </a:moveTo>
                  <a:cubicBezTo>
                    <a:pt x="1030917" y="592941"/>
                    <a:pt x="1029254" y="596035"/>
                    <a:pt x="1026625" y="598896"/>
                  </a:cubicBezTo>
                  <a:cubicBezTo>
                    <a:pt x="1020438" y="605624"/>
                    <a:pt x="1015335" y="612970"/>
                    <a:pt x="1008529" y="619195"/>
                  </a:cubicBezTo>
                  <a:cubicBezTo>
                    <a:pt x="1002227" y="624918"/>
                    <a:pt x="996272" y="631568"/>
                    <a:pt x="990936" y="638142"/>
                  </a:cubicBezTo>
                  <a:cubicBezTo>
                    <a:pt x="990202" y="639031"/>
                    <a:pt x="989467" y="639920"/>
                    <a:pt x="988732" y="640771"/>
                  </a:cubicBezTo>
                  <a:cubicBezTo>
                    <a:pt x="987882" y="641467"/>
                    <a:pt x="986992" y="642163"/>
                    <a:pt x="986064" y="642782"/>
                  </a:cubicBezTo>
                  <a:cubicBezTo>
                    <a:pt x="979259" y="647383"/>
                    <a:pt x="973034" y="651752"/>
                    <a:pt x="966925" y="657281"/>
                  </a:cubicBezTo>
                  <a:cubicBezTo>
                    <a:pt x="955016" y="668069"/>
                    <a:pt x="940709" y="676962"/>
                    <a:pt x="926635" y="684850"/>
                  </a:cubicBezTo>
                  <a:cubicBezTo>
                    <a:pt x="910550" y="693820"/>
                    <a:pt x="893344" y="702443"/>
                    <a:pt x="875905" y="708359"/>
                  </a:cubicBezTo>
                  <a:cubicBezTo>
                    <a:pt x="858467" y="714275"/>
                    <a:pt x="840256" y="718683"/>
                    <a:pt x="822276" y="722510"/>
                  </a:cubicBezTo>
                  <a:cubicBezTo>
                    <a:pt x="802982" y="726609"/>
                    <a:pt x="783571" y="725913"/>
                    <a:pt x="764084" y="727498"/>
                  </a:cubicBezTo>
                  <a:cubicBezTo>
                    <a:pt x="746182" y="728968"/>
                    <a:pt x="728163" y="729084"/>
                    <a:pt x="710261" y="730476"/>
                  </a:cubicBezTo>
                  <a:cubicBezTo>
                    <a:pt x="675616" y="733182"/>
                    <a:pt x="640121" y="735696"/>
                    <a:pt x="605786" y="728968"/>
                  </a:cubicBezTo>
                  <a:cubicBezTo>
                    <a:pt x="605709" y="728852"/>
                    <a:pt x="605593" y="728736"/>
                    <a:pt x="605515" y="728658"/>
                  </a:cubicBezTo>
                  <a:cubicBezTo>
                    <a:pt x="608686" y="728581"/>
                    <a:pt x="611856" y="728426"/>
                    <a:pt x="615027" y="728426"/>
                  </a:cubicBezTo>
                  <a:cubicBezTo>
                    <a:pt x="621794" y="728349"/>
                    <a:pt x="628637" y="729084"/>
                    <a:pt x="635404" y="729664"/>
                  </a:cubicBezTo>
                  <a:cubicBezTo>
                    <a:pt x="635791" y="729664"/>
                    <a:pt x="636100" y="729509"/>
                    <a:pt x="636332" y="729238"/>
                  </a:cubicBezTo>
                  <a:cubicBezTo>
                    <a:pt x="643601" y="729393"/>
                    <a:pt x="650870" y="729354"/>
                    <a:pt x="658139" y="729238"/>
                  </a:cubicBezTo>
                  <a:cubicBezTo>
                    <a:pt x="667922" y="729084"/>
                    <a:pt x="677356" y="725720"/>
                    <a:pt x="686984" y="724366"/>
                  </a:cubicBezTo>
                  <a:cubicBezTo>
                    <a:pt x="696689" y="722974"/>
                    <a:pt x="706394" y="721505"/>
                    <a:pt x="716022" y="719688"/>
                  </a:cubicBezTo>
                  <a:cubicBezTo>
                    <a:pt x="736940" y="715821"/>
                    <a:pt x="758284" y="715125"/>
                    <a:pt x="779396" y="712303"/>
                  </a:cubicBezTo>
                  <a:cubicBezTo>
                    <a:pt x="798728" y="709712"/>
                    <a:pt x="816708" y="703448"/>
                    <a:pt x="834224" y="694942"/>
                  </a:cubicBezTo>
                  <a:cubicBezTo>
                    <a:pt x="851894" y="686358"/>
                    <a:pt x="870802" y="680519"/>
                    <a:pt x="888201" y="671278"/>
                  </a:cubicBezTo>
                  <a:cubicBezTo>
                    <a:pt x="905021" y="662347"/>
                    <a:pt x="921609" y="652177"/>
                    <a:pt x="937500" y="641660"/>
                  </a:cubicBezTo>
                  <a:cubicBezTo>
                    <a:pt x="945929" y="636092"/>
                    <a:pt x="954011" y="629403"/>
                    <a:pt x="962130" y="623371"/>
                  </a:cubicBezTo>
                  <a:cubicBezTo>
                    <a:pt x="969554" y="617881"/>
                    <a:pt x="977287" y="612893"/>
                    <a:pt x="984982" y="607866"/>
                  </a:cubicBezTo>
                  <a:cubicBezTo>
                    <a:pt x="993179" y="602492"/>
                    <a:pt x="1000641" y="597388"/>
                    <a:pt x="1009999" y="594063"/>
                  </a:cubicBezTo>
                  <a:cubicBezTo>
                    <a:pt x="1017500" y="591433"/>
                    <a:pt x="1025194" y="590389"/>
                    <a:pt x="1033043" y="589848"/>
                  </a:cubicBezTo>
                  <a:close/>
                  <a:moveTo>
                    <a:pt x="1067379" y="521758"/>
                  </a:moveTo>
                  <a:cubicBezTo>
                    <a:pt x="1062700" y="527287"/>
                    <a:pt x="1056552" y="531463"/>
                    <a:pt x="1051100" y="536180"/>
                  </a:cubicBezTo>
                  <a:cubicBezTo>
                    <a:pt x="1045765" y="540781"/>
                    <a:pt x="1041821" y="546813"/>
                    <a:pt x="1036059" y="550912"/>
                  </a:cubicBezTo>
                  <a:cubicBezTo>
                    <a:pt x="1024228" y="559379"/>
                    <a:pt x="1009457" y="559611"/>
                    <a:pt x="996156" y="563671"/>
                  </a:cubicBezTo>
                  <a:cubicBezTo>
                    <a:pt x="995963" y="563710"/>
                    <a:pt x="995770" y="563787"/>
                    <a:pt x="995615" y="563903"/>
                  </a:cubicBezTo>
                  <a:cubicBezTo>
                    <a:pt x="992560" y="562125"/>
                    <a:pt x="989467" y="560346"/>
                    <a:pt x="986374" y="558683"/>
                  </a:cubicBezTo>
                  <a:cubicBezTo>
                    <a:pt x="998128" y="555822"/>
                    <a:pt x="1008800" y="550912"/>
                    <a:pt x="1018930" y="544377"/>
                  </a:cubicBezTo>
                  <a:cubicBezTo>
                    <a:pt x="1028868" y="537997"/>
                    <a:pt x="1040545" y="534556"/>
                    <a:pt x="1050134" y="527712"/>
                  </a:cubicBezTo>
                  <a:cubicBezTo>
                    <a:pt x="1054271" y="524735"/>
                    <a:pt x="1058756" y="522531"/>
                    <a:pt x="1062894" y="519476"/>
                  </a:cubicBezTo>
                  <a:cubicBezTo>
                    <a:pt x="1064982" y="517968"/>
                    <a:pt x="1067147" y="516654"/>
                    <a:pt x="1069312" y="515300"/>
                  </a:cubicBezTo>
                  <a:cubicBezTo>
                    <a:pt x="1070627" y="514991"/>
                    <a:pt x="1071903" y="514682"/>
                    <a:pt x="1073179" y="514334"/>
                  </a:cubicBezTo>
                  <a:cubicBezTo>
                    <a:pt x="1071284" y="516847"/>
                    <a:pt x="1069389" y="519322"/>
                    <a:pt x="1067340" y="521719"/>
                  </a:cubicBezTo>
                  <a:close/>
                  <a:moveTo>
                    <a:pt x="1056050" y="478143"/>
                  </a:moveTo>
                  <a:cubicBezTo>
                    <a:pt x="1061308" y="480772"/>
                    <a:pt x="1066528" y="483478"/>
                    <a:pt x="1071632" y="486417"/>
                  </a:cubicBezTo>
                  <a:cubicBezTo>
                    <a:pt x="1074493" y="488041"/>
                    <a:pt x="1077432" y="489549"/>
                    <a:pt x="1080371" y="490980"/>
                  </a:cubicBezTo>
                  <a:cubicBezTo>
                    <a:pt x="1082458" y="491985"/>
                    <a:pt x="1085165" y="492681"/>
                    <a:pt x="1087408" y="493725"/>
                  </a:cubicBezTo>
                  <a:cubicBezTo>
                    <a:pt x="1086905" y="494460"/>
                    <a:pt x="1086557" y="495271"/>
                    <a:pt x="1086286" y="496161"/>
                  </a:cubicBezTo>
                  <a:cubicBezTo>
                    <a:pt x="1086170" y="496509"/>
                    <a:pt x="1086054" y="496857"/>
                    <a:pt x="1085900" y="497166"/>
                  </a:cubicBezTo>
                  <a:cubicBezTo>
                    <a:pt x="1082536" y="499563"/>
                    <a:pt x="1076001" y="500569"/>
                    <a:pt x="1073179" y="501497"/>
                  </a:cubicBezTo>
                  <a:cubicBezTo>
                    <a:pt x="1064286" y="504435"/>
                    <a:pt x="1054812" y="505750"/>
                    <a:pt x="1045494" y="506639"/>
                  </a:cubicBezTo>
                  <a:cubicBezTo>
                    <a:pt x="1030182" y="508109"/>
                    <a:pt x="1014445" y="508379"/>
                    <a:pt x="998940" y="508147"/>
                  </a:cubicBezTo>
                  <a:cubicBezTo>
                    <a:pt x="1002420" y="505750"/>
                    <a:pt x="1006093" y="503662"/>
                    <a:pt x="1009728" y="501419"/>
                  </a:cubicBezTo>
                  <a:cubicBezTo>
                    <a:pt x="1019046" y="495697"/>
                    <a:pt x="1027437" y="490090"/>
                    <a:pt x="1037567" y="485760"/>
                  </a:cubicBezTo>
                  <a:cubicBezTo>
                    <a:pt x="1042478" y="483672"/>
                    <a:pt x="1047389" y="481700"/>
                    <a:pt x="1052376" y="479728"/>
                  </a:cubicBezTo>
                  <a:cubicBezTo>
                    <a:pt x="1053730" y="479187"/>
                    <a:pt x="1054967" y="478761"/>
                    <a:pt x="1056050" y="478143"/>
                  </a:cubicBezTo>
                  <a:close/>
                  <a:moveTo>
                    <a:pt x="1050791" y="475475"/>
                  </a:moveTo>
                  <a:cubicBezTo>
                    <a:pt x="1039501" y="478297"/>
                    <a:pt x="1028404" y="482434"/>
                    <a:pt x="1018234" y="488273"/>
                  </a:cubicBezTo>
                  <a:cubicBezTo>
                    <a:pt x="1011545" y="492101"/>
                    <a:pt x="1005320" y="496702"/>
                    <a:pt x="998708" y="500646"/>
                  </a:cubicBezTo>
                  <a:cubicBezTo>
                    <a:pt x="997432" y="501419"/>
                    <a:pt x="992212" y="505866"/>
                    <a:pt x="989235" y="507915"/>
                  </a:cubicBezTo>
                  <a:cubicBezTo>
                    <a:pt x="988423" y="507915"/>
                    <a:pt x="987611" y="507915"/>
                    <a:pt x="986799" y="507838"/>
                  </a:cubicBezTo>
                  <a:cubicBezTo>
                    <a:pt x="980071" y="507645"/>
                    <a:pt x="973189" y="507413"/>
                    <a:pt x="966268" y="507374"/>
                  </a:cubicBezTo>
                  <a:cubicBezTo>
                    <a:pt x="967350" y="506098"/>
                    <a:pt x="968433" y="504861"/>
                    <a:pt x="969477" y="503778"/>
                  </a:cubicBezTo>
                  <a:cubicBezTo>
                    <a:pt x="974619" y="498403"/>
                    <a:pt x="980226" y="493454"/>
                    <a:pt x="985871" y="488621"/>
                  </a:cubicBezTo>
                  <a:cubicBezTo>
                    <a:pt x="992096" y="483285"/>
                    <a:pt x="998747" y="478452"/>
                    <a:pt x="1005591" y="473967"/>
                  </a:cubicBezTo>
                  <a:cubicBezTo>
                    <a:pt x="1012009" y="469752"/>
                    <a:pt x="1017616" y="465189"/>
                    <a:pt x="1024924" y="463218"/>
                  </a:cubicBezTo>
                  <a:cubicBezTo>
                    <a:pt x="1033701" y="467045"/>
                    <a:pt x="1042323" y="471221"/>
                    <a:pt x="1050830" y="475513"/>
                  </a:cubicBezTo>
                  <a:close/>
                  <a:moveTo>
                    <a:pt x="1140883" y="364040"/>
                  </a:moveTo>
                  <a:cubicBezTo>
                    <a:pt x="1135972" y="373320"/>
                    <a:pt x="1131177" y="382599"/>
                    <a:pt x="1125339" y="391338"/>
                  </a:cubicBezTo>
                  <a:cubicBezTo>
                    <a:pt x="1119848" y="399574"/>
                    <a:pt x="1113507" y="407229"/>
                    <a:pt x="1106895" y="414576"/>
                  </a:cubicBezTo>
                  <a:cubicBezTo>
                    <a:pt x="1100283" y="421922"/>
                    <a:pt x="1093671" y="429501"/>
                    <a:pt x="1085474" y="435107"/>
                  </a:cubicBezTo>
                  <a:cubicBezTo>
                    <a:pt x="1078708" y="439747"/>
                    <a:pt x="1071477" y="445045"/>
                    <a:pt x="1063899" y="448215"/>
                  </a:cubicBezTo>
                  <a:cubicBezTo>
                    <a:pt x="1057094" y="451076"/>
                    <a:pt x="1049554" y="451270"/>
                    <a:pt x="1042207" y="451811"/>
                  </a:cubicBezTo>
                  <a:cubicBezTo>
                    <a:pt x="1040119" y="451734"/>
                    <a:pt x="1038031" y="451695"/>
                    <a:pt x="1035943" y="451656"/>
                  </a:cubicBezTo>
                  <a:cubicBezTo>
                    <a:pt x="1032386" y="451579"/>
                    <a:pt x="1028829" y="451192"/>
                    <a:pt x="1025272" y="451038"/>
                  </a:cubicBezTo>
                  <a:cubicBezTo>
                    <a:pt x="1020400" y="449105"/>
                    <a:pt x="1015489" y="447210"/>
                    <a:pt x="1010540" y="445509"/>
                  </a:cubicBezTo>
                  <a:cubicBezTo>
                    <a:pt x="1010695" y="445431"/>
                    <a:pt x="1010888" y="445354"/>
                    <a:pt x="1011043" y="445277"/>
                  </a:cubicBezTo>
                  <a:cubicBezTo>
                    <a:pt x="1013092" y="444658"/>
                    <a:pt x="1015064" y="443885"/>
                    <a:pt x="1016997" y="442995"/>
                  </a:cubicBezTo>
                  <a:cubicBezTo>
                    <a:pt x="1019858" y="442029"/>
                    <a:pt x="1022642" y="440869"/>
                    <a:pt x="1025272" y="439477"/>
                  </a:cubicBezTo>
                  <a:cubicBezTo>
                    <a:pt x="1032773" y="436770"/>
                    <a:pt x="1040351" y="434257"/>
                    <a:pt x="1047311" y="430816"/>
                  </a:cubicBezTo>
                  <a:cubicBezTo>
                    <a:pt x="1056591" y="426253"/>
                    <a:pt x="1065136" y="420066"/>
                    <a:pt x="1074223" y="415195"/>
                  </a:cubicBezTo>
                  <a:cubicBezTo>
                    <a:pt x="1082381" y="410864"/>
                    <a:pt x="1089921" y="404948"/>
                    <a:pt x="1097384" y="399535"/>
                  </a:cubicBezTo>
                  <a:cubicBezTo>
                    <a:pt x="1113043" y="388129"/>
                    <a:pt x="1128007" y="375601"/>
                    <a:pt x="1141153" y="361372"/>
                  </a:cubicBezTo>
                  <a:cubicBezTo>
                    <a:pt x="1142236" y="360173"/>
                    <a:pt x="1143319" y="358975"/>
                    <a:pt x="1144324" y="357737"/>
                  </a:cubicBezTo>
                  <a:cubicBezTo>
                    <a:pt x="1143164" y="359787"/>
                    <a:pt x="1142004" y="361874"/>
                    <a:pt x="1140883" y="363962"/>
                  </a:cubicBezTo>
                  <a:close/>
                  <a:moveTo>
                    <a:pt x="1156233" y="323943"/>
                  </a:moveTo>
                  <a:cubicBezTo>
                    <a:pt x="1155846" y="326457"/>
                    <a:pt x="1155112" y="328893"/>
                    <a:pt x="1154416" y="331328"/>
                  </a:cubicBezTo>
                  <a:cubicBezTo>
                    <a:pt x="1152714" y="333996"/>
                    <a:pt x="1150974" y="336510"/>
                    <a:pt x="1149621" y="338752"/>
                  </a:cubicBezTo>
                  <a:cubicBezTo>
                    <a:pt x="1144788" y="346563"/>
                    <a:pt x="1139375" y="353407"/>
                    <a:pt x="1132995" y="360018"/>
                  </a:cubicBezTo>
                  <a:cubicBezTo>
                    <a:pt x="1119384" y="374093"/>
                    <a:pt x="1103918" y="386466"/>
                    <a:pt x="1087910" y="397679"/>
                  </a:cubicBezTo>
                  <a:cubicBezTo>
                    <a:pt x="1080680" y="402706"/>
                    <a:pt x="1073643" y="407461"/>
                    <a:pt x="1065909" y="411676"/>
                  </a:cubicBezTo>
                  <a:cubicBezTo>
                    <a:pt x="1057519" y="416239"/>
                    <a:pt x="1049631" y="422193"/>
                    <a:pt x="1040854" y="426021"/>
                  </a:cubicBezTo>
                  <a:cubicBezTo>
                    <a:pt x="1030878" y="430352"/>
                    <a:pt x="1019858" y="433445"/>
                    <a:pt x="1009767" y="438046"/>
                  </a:cubicBezTo>
                  <a:cubicBezTo>
                    <a:pt x="1008684" y="438317"/>
                    <a:pt x="1007563" y="438626"/>
                    <a:pt x="1006441" y="438897"/>
                  </a:cubicBezTo>
                  <a:cubicBezTo>
                    <a:pt x="1001454" y="440095"/>
                    <a:pt x="996350" y="439825"/>
                    <a:pt x="991284" y="439747"/>
                  </a:cubicBezTo>
                  <a:cubicBezTo>
                    <a:pt x="984093" y="437853"/>
                    <a:pt x="976785" y="436267"/>
                    <a:pt x="969361" y="435146"/>
                  </a:cubicBezTo>
                  <a:cubicBezTo>
                    <a:pt x="973653" y="431550"/>
                    <a:pt x="978138" y="428186"/>
                    <a:pt x="983126" y="425209"/>
                  </a:cubicBezTo>
                  <a:cubicBezTo>
                    <a:pt x="992290" y="419796"/>
                    <a:pt x="1002652" y="415736"/>
                    <a:pt x="1011352" y="409627"/>
                  </a:cubicBezTo>
                  <a:cubicBezTo>
                    <a:pt x="1029448" y="396906"/>
                    <a:pt x="1050366" y="388554"/>
                    <a:pt x="1070279" y="379081"/>
                  </a:cubicBezTo>
                  <a:cubicBezTo>
                    <a:pt x="1088490" y="370381"/>
                    <a:pt x="1106277" y="360869"/>
                    <a:pt x="1121279" y="347181"/>
                  </a:cubicBezTo>
                  <a:cubicBezTo>
                    <a:pt x="1128741" y="340376"/>
                    <a:pt x="1136823" y="333842"/>
                    <a:pt x="1143783" y="326534"/>
                  </a:cubicBezTo>
                  <a:cubicBezTo>
                    <a:pt x="1146914" y="323247"/>
                    <a:pt x="1149428" y="319535"/>
                    <a:pt x="1152637" y="316287"/>
                  </a:cubicBezTo>
                  <a:cubicBezTo>
                    <a:pt x="1153256" y="315669"/>
                    <a:pt x="1153913" y="315011"/>
                    <a:pt x="1154532" y="314393"/>
                  </a:cubicBezTo>
                  <a:cubicBezTo>
                    <a:pt x="1155305" y="314509"/>
                    <a:pt x="1156040" y="314586"/>
                    <a:pt x="1156852" y="314663"/>
                  </a:cubicBezTo>
                  <a:cubicBezTo>
                    <a:pt x="1156387" y="317757"/>
                    <a:pt x="1156736" y="320927"/>
                    <a:pt x="1156272" y="324021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7F1E73-B39F-098F-1743-8A5C7174773D}"/>
                </a:ext>
              </a:extLst>
            </p:cNvPr>
            <p:cNvSpPr/>
            <p:nvPr/>
          </p:nvSpPr>
          <p:spPr>
            <a:xfrm flipH="1">
              <a:off x="10834038" y="5994378"/>
              <a:ext cx="21764" cy="14619"/>
            </a:xfrm>
            <a:custGeom>
              <a:avLst/>
              <a:gdLst>
                <a:gd name="connsiteX0" fmla="*/ 16328 w 21764"/>
                <a:gd name="connsiteY0" fmla="*/ 825 h 14619"/>
                <a:gd name="connsiteX1" fmla="*/ 5502 w 21764"/>
                <a:gd name="connsiteY1" fmla="*/ 1366 h 14619"/>
                <a:gd name="connsiteX2" fmla="*/ 4187 w 21764"/>
                <a:gd name="connsiteY2" fmla="*/ 1134 h 14619"/>
                <a:gd name="connsiteX3" fmla="*/ 1326 w 21764"/>
                <a:gd name="connsiteY3" fmla="*/ 10800 h 14619"/>
                <a:gd name="connsiteX4" fmla="*/ 13312 w 21764"/>
                <a:gd name="connsiteY4" fmla="*/ 14474 h 14619"/>
                <a:gd name="connsiteX5" fmla="*/ 21741 w 21764"/>
                <a:gd name="connsiteY5" fmla="*/ 7514 h 14619"/>
                <a:gd name="connsiteX6" fmla="*/ 16328 w 21764"/>
                <a:gd name="connsiteY6" fmla="*/ 863 h 14619"/>
                <a:gd name="connsiteX7" fmla="*/ 16290 w 21764"/>
                <a:gd name="connsiteY7" fmla="*/ 9409 h 14619"/>
                <a:gd name="connsiteX8" fmla="*/ 4806 w 21764"/>
                <a:gd name="connsiteY8" fmla="*/ 7553 h 14619"/>
                <a:gd name="connsiteX9" fmla="*/ 6584 w 21764"/>
                <a:gd name="connsiteY9" fmla="*/ 4343 h 14619"/>
                <a:gd name="connsiteX10" fmla="*/ 6971 w 21764"/>
                <a:gd name="connsiteY10" fmla="*/ 3841 h 14619"/>
                <a:gd name="connsiteX11" fmla="*/ 7280 w 21764"/>
                <a:gd name="connsiteY11" fmla="*/ 3802 h 14619"/>
                <a:gd name="connsiteX12" fmla="*/ 8015 w 21764"/>
                <a:gd name="connsiteY12" fmla="*/ 2990 h 14619"/>
                <a:gd name="connsiteX13" fmla="*/ 14279 w 21764"/>
                <a:gd name="connsiteY13" fmla="*/ 4034 h 14619"/>
                <a:gd name="connsiteX14" fmla="*/ 16251 w 21764"/>
                <a:gd name="connsiteY14" fmla="*/ 9409 h 1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764" h="14619">
                  <a:moveTo>
                    <a:pt x="16328" y="825"/>
                  </a:moveTo>
                  <a:cubicBezTo>
                    <a:pt x="14588" y="167"/>
                    <a:pt x="7590" y="-877"/>
                    <a:pt x="5502" y="1366"/>
                  </a:cubicBezTo>
                  <a:cubicBezTo>
                    <a:pt x="5076" y="1211"/>
                    <a:pt x="4612" y="1134"/>
                    <a:pt x="4187" y="1134"/>
                  </a:cubicBezTo>
                  <a:cubicBezTo>
                    <a:pt x="-839" y="1250"/>
                    <a:pt x="-723" y="7785"/>
                    <a:pt x="1326" y="10800"/>
                  </a:cubicBezTo>
                  <a:cubicBezTo>
                    <a:pt x="3916" y="14590"/>
                    <a:pt x="9175" y="14899"/>
                    <a:pt x="13312" y="14474"/>
                  </a:cubicBezTo>
                  <a:cubicBezTo>
                    <a:pt x="17488" y="14010"/>
                    <a:pt x="21316" y="12115"/>
                    <a:pt x="21741" y="7514"/>
                  </a:cubicBezTo>
                  <a:cubicBezTo>
                    <a:pt x="22051" y="4034"/>
                    <a:pt x="19267" y="1946"/>
                    <a:pt x="16328" y="863"/>
                  </a:cubicBezTo>
                  <a:close/>
                  <a:moveTo>
                    <a:pt x="16290" y="9409"/>
                  </a:moveTo>
                  <a:cubicBezTo>
                    <a:pt x="13351" y="11071"/>
                    <a:pt x="6662" y="10723"/>
                    <a:pt x="4806" y="7553"/>
                  </a:cubicBezTo>
                  <a:cubicBezTo>
                    <a:pt x="3684" y="5658"/>
                    <a:pt x="5579" y="5426"/>
                    <a:pt x="6584" y="4343"/>
                  </a:cubicBezTo>
                  <a:cubicBezTo>
                    <a:pt x="6739" y="4150"/>
                    <a:pt x="6855" y="3995"/>
                    <a:pt x="6971" y="3841"/>
                  </a:cubicBezTo>
                  <a:cubicBezTo>
                    <a:pt x="7087" y="3841"/>
                    <a:pt x="7203" y="3802"/>
                    <a:pt x="7280" y="3802"/>
                  </a:cubicBezTo>
                  <a:cubicBezTo>
                    <a:pt x="7783" y="3725"/>
                    <a:pt x="8015" y="3377"/>
                    <a:pt x="8015" y="2990"/>
                  </a:cubicBezTo>
                  <a:cubicBezTo>
                    <a:pt x="9987" y="3029"/>
                    <a:pt x="13660" y="3841"/>
                    <a:pt x="14279" y="4034"/>
                  </a:cubicBezTo>
                  <a:cubicBezTo>
                    <a:pt x="16676" y="4730"/>
                    <a:pt x="19731" y="7437"/>
                    <a:pt x="16251" y="940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DF411D-FAE9-CF1F-F872-E9AEFD41DAA9}"/>
                </a:ext>
              </a:extLst>
            </p:cNvPr>
            <p:cNvSpPr/>
            <p:nvPr/>
          </p:nvSpPr>
          <p:spPr>
            <a:xfrm flipH="1">
              <a:off x="10815225" y="5983742"/>
              <a:ext cx="18803" cy="10467"/>
            </a:xfrm>
            <a:custGeom>
              <a:avLst/>
              <a:gdLst>
                <a:gd name="connsiteX0" fmla="*/ 18720 w 18803"/>
                <a:gd name="connsiteY0" fmla="*/ 3844 h 10467"/>
                <a:gd name="connsiteX1" fmla="*/ 6193 w 18803"/>
                <a:gd name="connsiteY1" fmla="*/ 518 h 10467"/>
                <a:gd name="connsiteX2" fmla="*/ 5999 w 18803"/>
                <a:gd name="connsiteY2" fmla="*/ 596 h 10467"/>
                <a:gd name="connsiteX3" fmla="*/ 5226 w 18803"/>
                <a:gd name="connsiteY3" fmla="*/ 673 h 10467"/>
                <a:gd name="connsiteX4" fmla="*/ 6 w 18803"/>
                <a:gd name="connsiteY4" fmla="*/ 5622 h 10467"/>
                <a:gd name="connsiteX5" fmla="*/ 9595 w 18803"/>
                <a:gd name="connsiteY5" fmla="*/ 10417 h 10467"/>
                <a:gd name="connsiteX6" fmla="*/ 18720 w 18803"/>
                <a:gd name="connsiteY6" fmla="*/ 3882 h 10467"/>
                <a:gd name="connsiteX7" fmla="*/ 9479 w 18803"/>
                <a:gd name="connsiteY7" fmla="*/ 5584 h 10467"/>
                <a:gd name="connsiteX8" fmla="*/ 6077 w 18803"/>
                <a:gd name="connsiteY8" fmla="*/ 5506 h 10467"/>
                <a:gd name="connsiteX9" fmla="*/ 5806 w 18803"/>
                <a:gd name="connsiteY9" fmla="*/ 5468 h 10467"/>
                <a:gd name="connsiteX10" fmla="*/ 8203 w 18803"/>
                <a:gd name="connsiteY10" fmla="*/ 5468 h 10467"/>
                <a:gd name="connsiteX11" fmla="*/ 11838 w 18803"/>
                <a:gd name="connsiteY11" fmla="*/ 4114 h 10467"/>
                <a:gd name="connsiteX12" fmla="*/ 11993 w 18803"/>
                <a:gd name="connsiteY12" fmla="*/ 3882 h 10467"/>
                <a:gd name="connsiteX13" fmla="*/ 13926 w 18803"/>
                <a:gd name="connsiteY13" fmla="*/ 4540 h 10467"/>
                <a:gd name="connsiteX14" fmla="*/ 13269 w 18803"/>
                <a:gd name="connsiteY14" fmla="*/ 4810 h 10467"/>
                <a:gd name="connsiteX15" fmla="*/ 9441 w 18803"/>
                <a:gd name="connsiteY15" fmla="*/ 5545 h 1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03" h="10467">
                  <a:moveTo>
                    <a:pt x="18720" y="3844"/>
                  </a:moveTo>
                  <a:cubicBezTo>
                    <a:pt x="17792" y="-1144"/>
                    <a:pt x="9673" y="-62"/>
                    <a:pt x="6193" y="518"/>
                  </a:cubicBezTo>
                  <a:cubicBezTo>
                    <a:pt x="6115" y="518"/>
                    <a:pt x="6038" y="557"/>
                    <a:pt x="5999" y="596"/>
                  </a:cubicBezTo>
                  <a:cubicBezTo>
                    <a:pt x="5729" y="596"/>
                    <a:pt x="5497" y="634"/>
                    <a:pt x="5226" y="673"/>
                  </a:cubicBezTo>
                  <a:cubicBezTo>
                    <a:pt x="2519" y="1021"/>
                    <a:pt x="122" y="2684"/>
                    <a:pt x="6" y="5622"/>
                  </a:cubicBezTo>
                  <a:cubicBezTo>
                    <a:pt x="-226" y="10494"/>
                    <a:pt x="6154" y="10610"/>
                    <a:pt x="9595" y="10417"/>
                  </a:cubicBezTo>
                  <a:cubicBezTo>
                    <a:pt x="13114" y="10185"/>
                    <a:pt x="19610" y="8715"/>
                    <a:pt x="18720" y="3882"/>
                  </a:cubicBezTo>
                  <a:close/>
                  <a:moveTo>
                    <a:pt x="9479" y="5584"/>
                  </a:moveTo>
                  <a:cubicBezTo>
                    <a:pt x="8358" y="5661"/>
                    <a:pt x="7198" y="5661"/>
                    <a:pt x="6077" y="5506"/>
                  </a:cubicBezTo>
                  <a:cubicBezTo>
                    <a:pt x="5999" y="5506"/>
                    <a:pt x="5883" y="5506"/>
                    <a:pt x="5806" y="5468"/>
                  </a:cubicBezTo>
                  <a:cubicBezTo>
                    <a:pt x="6695" y="5390"/>
                    <a:pt x="7933" y="5468"/>
                    <a:pt x="8203" y="5468"/>
                  </a:cubicBezTo>
                  <a:cubicBezTo>
                    <a:pt x="9595" y="5468"/>
                    <a:pt x="10910" y="5274"/>
                    <a:pt x="11838" y="4114"/>
                  </a:cubicBezTo>
                  <a:cubicBezTo>
                    <a:pt x="11915" y="4037"/>
                    <a:pt x="11954" y="3960"/>
                    <a:pt x="11993" y="3882"/>
                  </a:cubicBezTo>
                  <a:cubicBezTo>
                    <a:pt x="12650" y="4037"/>
                    <a:pt x="13307" y="4269"/>
                    <a:pt x="13926" y="4540"/>
                  </a:cubicBezTo>
                  <a:cubicBezTo>
                    <a:pt x="13694" y="4656"/>
                    <a:pt x="13462" y="4733"/>
                    <a:pt x="13269" y="4810"/>
                  </a:cubicBezTo>
                  <a:cubicBezTo>
                    <a:pt x="12031" y="5274"/>
                    <a:pt x="10755" y="5429"/>
                    <a:pt x="9441" y="55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965A2E-2026-5ADC-54AB-4D548C2DC5BA}"/>
                </a:ext>
              </a:extLst>
            </p:cNvPr>
            <p:cNvSpPr/>
            <p:nvPr/>
          </p:nvSpPr>
          <p:spPr>
            <a:xfrm flipH="1">
              <a:off x="10768017" y="5988342"/>
              <a:ext cx="20684" cy="13787"/>
            </a:xfrm>
            <a:custGeom>
              <a:avLst/>
              <a:gdLst>
                <a:gd name="connsiteX0" fmla="*/ 18517 w 20684"/>
                <a:gd name="connsiteY0" fmla="*/ 2839 h 13787"/>
                <a:gd name="connsiteX1" fmla="*/ 8773 w 20684"/>
                <a:gd name="connsiteY1" fmla="*/ 210 h 13787"/>
                <a:gd name="connsiteX2" fmla="*/ 5022 w 20684"/>
                <a:gd name="connsiteY2" fmla="*/ 210 h 13787"/>
                <a:gd name="connsiteX3" fmla="*/ 4133 w 20684"/>
                <a:gd name="connsiteY3" fmla="*/ 519 h 13787"/>
                <a:gd name="connsiteX4" fmla="*/ 576 w 20684"/>
                <a:gd name="connsiteY4" fmla="*/ 2530 h 13787"/>
                <a:gd name="connsiteX5" fmla="*/ 73 w 20684"/>
                <a:gd name="connsiteY5" fmla="*/ 5237 h 13787"/>
                <a:gd name="connsiteX6" fmla="*/ 150 w 20684"/>
                <a:gd name="connsiteY6" fmla="*/ 5546 h 13787"/>
                <a:gd name="connsiteX7" fmla="*/ 112 w 20684"/>
                <a:gd name="connsiteY7" fmla="*/ 7170 h 13787"/>
                <a:gd name="connsiteX8" fmla="*/ 19329 w 20684"/>
                <a:gd name="connsiteY8" fmla="*/ 10920 h 13787"/>
                <a:gd name="connsiteX9" fmla="*/ 18555 w 20684"/>
                <a:gd name="connsiteY9" fmla="*/ 2878 h 13787"/>
                <a:gd name="connsiteX10" fmla="*/ 6105 w 20684"/>
                <a:gd name="connsiteY10" fmla="*/ 6474 h 13787"/>
                <a:gd name="connsiteX11" fmla="*/ 6259 w 20684"/>
                <a:gd name="connsiteY11" fmla="*/ 6319 h 13787"/>
                <a:gd name="connsiteX12" fmla="*/ 6685 w 20684"/>
                <a:gd name="connsiteY12" fmla="*/ 3845 h 13787"/>
                <a:gd name="connsiteX13" fmla="*/ 7226 w 20684"/>
                <a:gd name="connsiteY13" fmla="*/ 3845 h 13787"/>
                <a:gd name="connsiteX14" fmla="*/ 9121 w 20684"/>
                <a:gd name="connsiteY14" fmla="*/ 3961 h 13787"/>
                <a:gd name="connsiteX15" fmla="*/ 10203 w 20684"/>
                <a:gd name="connsiteY15" fmla="*/ 3961 h 13787"/>
                <a:gd name="connsiteX16" fmla="*/ 12871 w 20684"/>
                <a:gd name="connsiteY16" fmla="*/ 4657 h 13787"/>
                <a:gd name="connsiteX17" fmla="*/ 15075 w 20684"/>
                <a:gd name="connsiteY17" fmla="*/ 6899 h 13787"/>
                <a:gd name="connsiteX18" fmla="*/ 15191 w 20684"/>
                <a:gd name="connsiteY18" fmla="*/ 7170 h 13787"/>
                <a:gd name="connsiteX19" fmla="*/ 6105 w 20684"/>
                <a:gd name="connsiteY19" fmla="*/ 6435 h 1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84" h="13787">
                  <a:moveTo>
                    <a:pt x="18517" y="2839"/>
                  </a:moveTo>
                  <a:cubicBezTo>
                    <a:pt x="15385" y="171"/>
                    <a:pt x="12562" y="-370"/>
                    <a:pt x="8773" y="210"/>
                  </a:cubicBezTo>
                  <a:cubicBezTo>
                    <a:pt x="7574" y="-99"/>
                    <a:pt x="6221" y="-22"/>
                    <a:pt x="5022" y="210"/>
                  </a:cubicBezTo>
                  <a:cubicBezTo>
                    <a:pt x="4713" y="249"/>
                    <a:pt x="4404" y="365"/>
                    <a:pt x="4133" y="519"/>
                  </a:cubicBezTo>
                  <a:cubicBezTo>
                    <a:pt x="2702" y="442"/>
                    <a:pt x="1349" y="1254"/>
                    <a:pt x="576" y="2530"/>
                  </a:cubicBezTo>
                  <a:cubicBezTo>
                    <a:pt x="112" y="3303"/>
                    <a:pt x="-82" y="4347"/>
                    <a:pt x="73" y="5237"/>
                  </a:cubicBezTo>
                  <a:cubicBezTo>
                    <a:pt x="73" y="5353"/>
                    <a:pt x="112" y="5430"/>
                    <a:pt x="150" y="5546"/>
                  </a:cubicBezTo>
                  <a:cubicBezTo>
                    <a:pt x="-43" y="6049"/>
                    <a:pt x="-43" y="6590"/>
                    <a:pt x="112" y="7170"/>
                  </a:cubicBezTo>
                  <a:cubicBezTo>
                    <a:pt x="2238" y="14516"/>
                    <a:pt x="14225" y="15715"/>
                    <a:pt x="19329" y="10920"/>
                  </a:cubicBezTo>
                  <a:cubicBezTo>
                    <a:pt x="21571" y="8833"/>
                    <a:pt x="20836" y="4773"/>
                    <a:pt x="18555" y="2878"/>
                  </a:cubicBezTo>
                  <a:close/>
                  <a:moveTo>
                    <a:pt x="6105" y="6474"/>
                  </a:moveTo>
                  <a:cubicBezTo>
                    <a:pt x="6105" y="6474"/>
                    <a:pt x="6182" y="6358"/>
                    <a:pt x="6259" y="6319"/>
                  </a:cubicBezTo>
                  <a:cubicBezTo>
                    <a:pt x="7071" y="5778"/>
                    <a:pt x="7226" y="4579"/>
                    <a:pt x="6685" y="3845"/>
                  </a:cubicBezTo>
                  <a:cubicBezTo>
                    <a:pt x="6878" y="3845"/>
                    <a:pt x="7033" y="3845"/>
                    <a:pt x="7226" y="3845"/>
                  </a:cubicBezTo>
                  <a:cubicBezTo>
                    <a:pt x="7613" y="4657"/>
                    <a:pt x="8695" y="4657"/>
                    <a:pt x="9121" y="3961"/>
                  </a:cubicBezTo>
                  <a:cubicBezTo>
                    <a:pt x="9469" y="3961"/>
                    <a:pt x="9855" y="3961"/>
                    <a:pt x="10203" y="3961"/>
                  </a:cubicBezTo>
                  <a:cubicBezTo>
                    <a:pt x="11131" y="4077"/>
                    <a:pt x="12021" y="4270"/>
                    <a:pt x="12871" y="4657"/>
                  </a:cubicBezTo>
                  <a:cubicBezTo>
                    <a:pt x="13838" y="5121"/>
                    <a:pt x="14611" y="5933"/>
                    <a:pt x="15075" y="6899"/>
                  </a:cubicBezTo>
                  <a:cubicBezTo>
                    <a:pt x="15114" y="7015"/>
                    <a:pt x="15153" y="7093"/>
                    <a:pt x="15191" y="7170"/>
                  </a:cubicBezTo>
                  <a:cubicBezTo>
                    <a:pt x="12369" y="8755"/>
                    <a:pt x="8502" y="8523"/>
                    <a:pt x="6105" y="64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979FE15-267E-4E9F-418F-E6AB5F6ADEAE}"/>
                </a:ext>
              </a:extLst>
            </p:cNvPr>
            <p:cNvSpPr/>
            <p:nvPr/>
          </p:nvSpPr>
          <p:spPr>
            <a:xfrm flipH="1">
              <a:off x="10800212" y="5999658"/>
              <a:ext cx="18696" cy="12766"/>
            </a:xfrm>
            <a:custGeom>
              <a:avLst/>
              <a:gdLst>
                <a:gd name="connsiteX0" fmla="*/ 17057 w 18696"/>
                <a:gd name="connsiteY0" fmla="*/ 3162 h 12766"/>
                <a:gd name="connsiteX1" fmla="*/ 10793 w 18696"/>
                <a:gd name="connsiteY1" fmla="*/ 301 h 12766"/>
                <a:gd name="connsiteX2" fmla="*/ 2093 w 18696"/>
                <a:gd name="connsiteY2" fmla="*/ 1615 h 12766"/>
                <a:gd name="connsiteX3" fmla="*/ 1358 w 18696"/>
                <a:gd name="connsiteY3" fmla="*/ 3007 h 12766"/>
                <a:gd name="connsiteX4" fmla="*/ 5 w 18696"/>
                <a:gd name="connsiteY4" fmla="*/ 6487 h 12766"/>
                <a:gd name="connsiteX5" fmla="*/ 11644 w 18696"/>
                <a:gd name="connsiteY5" fmla="*/ 12442 h 12766"/>
                <a:gd name="connsiteX6" fmla="*/ 17057 w 18696"/>
                <a:gd name="connsiteY6" fmla="*/ 3162 h 12766"/>
                <a:gd name="connsiteX7" fmla="*/ 12378 w 18696"/>
                <a:gd name="connsiteY7" fmla="*/ 7338 h 12766"/>
                <a:gd name="connsiteX8" fmla="*/ 5573 w 18696"/>
                <a:gd name="connsiteY8" fmla="*/ 7338 h 12766"/>
                <a:gd name="connsiteX9" fmla="*/ 9942 w 18696"/>
                <a:gd name="connsiteY9" fmla="*/ 4670 h 12766"/>
                <a:gd name="connsiteX10" fmla="*/ 10638 w 18696"/>
                <a:gd name="connsiteY10" fmla="*/ 4206 h 12766"/>
                <a:gd name="connsiteX11" fmla="*/ 10832 w 18696"/>
                <a:gd name="connsiteY11" fmla="*/ 4244 h 12766"/>
                <a:gd name="connsiteX12" fmla="*/ 14234 w 18696"/>
                <a:gd name="connsiteY12" fmla="*/ 6100 h 12766"/>
                <a:gd name="connsiteX13" fmla="*/ 14311 w 18696"/>
                <a:gd name="connsiteY13" fmla="*/ 6100 h 12766"/>
                <a:gd name="connsiteX14" fmla="*/ 14157 w 18696"/>
                <a:gd name="connsiteY14" fmla="*/ 6216 h 12766"/>
                <a:gd name="connsiteX15" fmla="*/ 12417 w 18696"/>
                <a:gd name="connsiteY15" fmla="*/ 7299 h 1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96" h="12766">
                  <a:moveTo>
                    <a:pt x="17057" y="3162"/>
                  </a:moveTo>
                  <a:cubicBezTo>
                    <a:pt x="15394" y="1654"/>
                    <a:pt x="12920" y="881"/>
                    <a:pt x="10793" y="301"/>
                  </a:cubicBezTo>
                  <a:cubicBezTo>
                    <a:pt x="7661" y="-511"/>
                    <a:pt x="4954" y="455"/>
                    <a:pt x="2093" y="1615"/>
                  </a:cubicBezTo>
                  <a:cubicBezTo>
                    <a:pt x="1474" y="1886"/>
                    <a:pt x="1281" y="2466"/>
                    <a:pt x="1358" y="3007"/>
                  </a:cubicBezTo>
                  <a:cubicBezTo>
                    <a:pt x="585" y="3974"/>
                    <a:pt x="44" y="5172"/>
                    <a:pt x="5" y="6487"/>
                  </a:cubicBezTo>
                  <a:cubicBezTo>
                    <a:pt x="-227" y="12442"/>
                    <a:pt x="7468" y="13408"/>
                    <a:pt x="11644" y="12442"/>
                  </a:cubicBezTo>
                  <a:cubicBezTo>
                    <a:pt x="15742" y="11514"/>
                    <a:pt x="21581" y="7260"/>
                    <a:pt x="17057" y="3162"/>
                  </a:cubicBezTo>
                  <a:close/>
                  <a:moveTo>
                    <a:pt x="12378" y="7338"/>
                  </a:moveTo>
                  <a:cubicBezTo>
                    <a:pt x="10561" y="8266"/>
                    <a:pt x="7274" y="8768"/>
                    <a:pt x="5573" y="7338"/>
                  </a:cubicBezTo>
                  <a:cubicBezTo>
                    <a:pt x="3098" y="5327"/>
                    <a:pt x="8821" y="4863"/>
                    <a:pt x="9942" y="4670"/>
                  </a:cubicBezTo>
                  <a:cubicBezTo>
                    <a:pt x="10252" y="4631"/>
                    <a:pt x="10484" y="4438"/>
                    <a:pt x="10638" y="4206"/>
                  </a:cubicBezTo>
                  <a:cubicBezTo>
                    <a:pt x="10716" y="4206"/>
                    <a:pt x="10754" y="4206"/>
                    <a:pt x="10832" y="4244"/>
                  </a:cubicBezTo>
                  <a:cubicBezTo>
                    <a:pt x="12030" y="4670"/>
                    <a:pt x="13267" y="5288"/>
                    <a:pt x="14234" y="6100"/>
                  </a:cubicBezTo>
                  <a:cubicBezTo>
                    <a:pt x="14234" y="6100"/>
                    <a:pt x="14273" y="6100"/>
                    <a:pt x="14311" y="6100"/>
                  </a:cubicBezTo>
                  <a:cubicBezTo>
                    <a:pt x="14273" y="6100"/>
                    <a:pt x="14234" y="6178"/>
                    <a:pt x="14157" y="6216"/>
                  </a:cubicBezTo>
                  <a:cubicBezTo>
                    <a:pt x="13615" y="6642"/>
                    <a:pt x="13036" y="6990"/>
                    <a:pt x="12417" y="7299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E8145ED-4A94-2E77-C256-B6B3E0DE5351}"/>
                </a:ext>
              </a:extLst>
            </p:cNvPr>
            <p:cNvSpPr/>
            <p:nvPr/>
          </p:nvSpPr>
          <p:spPr>
            <a:xfrm flipH="1">
              <a:off x="10795819" y="6020376"/>
              <a:ext cx="15423" cy="9258"/>
            </a:xfrm>
            <a:custGeom>
              <a:avLst/>
              <a:gdLst>
                <a:gd name="connsiteX0" fmla="*/ 14301 w 15423"/>
                <a:gd name="connsiteY0" fmla="*/ 2472 h 9258"/>
                <a:gd name="connsiteX1" fmla="*/ 9545 w 15423"/>
                <a:gd name="connsiteY1" fmla="*/ 307 h 9258"/>
                <a:gd name="connsiteX2" fmla="*/ 1812 w 15423"/>
                <a:gd name="connsiteY2" fmla="*/ 2047 h 9258"/>
                <a:gd name="connsiteX3" fmla="*/ 961 w 15423"/>
                <a:gd name="connsiteY3" fmla="*/ 2666 h 9258"/>
                <a:gd name="connsiteX4" fmla="*/ 3706 w 15423"/>
                <a:gd name="connsiteY4" fmla="*/ 8929 h 9258"/>
                <a:gd name="connsiteX5" fmla="*/ 9081 w 15423"/>
                <a:gd name="connsiteY5" fmla="*/ 9084 h 9258"/>
                <a:gd name="connsiteX6" fmla="*/ 14572 w 15423"/>
                <a:gd name="connsiteY6" fmla="*/ 7383 h 9258"/>
                <a:gd name="connsiteX7" fmla="*/ 14301 w 15423"/>
                <a:gd name="connsiteY7" fmla="*/ 2511 h 9258"/>
                <a:gd name="connsiteX8" fmla="*/ 6297 w 15423"/>
                <a:gd name="connsiteY8" fmla="*/ 4289 h 9258"/>
                <a:gd name="connsiteX9" fmla="*/ 5988 w 15423"/>
                <a:gd name="connsiteY9" fmla="*/ 4289 h 9258"/>
                <a:gd name="connsiteX10" fmla="*/ 6142 w 15423"/>
                <a:gd name="connsiteY10" fmla="*/ 4135 h 9258"/>
                <a:gd name="connsiteX11" fmla="*/ 6413 w 15423"/>
                <a:gd name="connsiteY11" fmla="*/ 3632 h 9258"/>
                <a:gd name="connsiteX12" fmla="*/ 8192 w 15423"/>
                <a:gd name="connsiteY12" fmla="*/ 4057 h 9258"/>
                <a:gd name="connsiteX13" fmla="*/ 9352 w 15423"/>
                <a:gd name="connsiteY13" fmla="*/ 4483 h 9258"/>
                <a:gd name="connsiteX14" fmla="*/ 6297 w 15423"/>
                <a:gd name="connsiteY14" fmla="*/ 4328 h 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3" h="9258">
                  <a:moveTo>
                    <a:pt x="14301" y="2472"/>
                  </a:moveTo>
                  <a:cubicBezTo>
                    <a:pt x="13064" y="1196"/>
                    <a:pt x="11208" y="655"/>
                    <a:pt x="9545" y="307"/>
                  </a:cubicBezTo>
                  <a:cubicBezTo>
                    <a:pt x="7418" y="-157"/>
                    <a:pt x="2740" y="-428"/>
                    <a:pt x="1812" y="2047"/>
                  </a:cubicBezTo>
                  <a:cubicBezTo>
                    <a:pt x="1541" y="2202"/>
                    <a:pt x="1232" y="2395"/>
                    <a:pt x="961" y="2666"/>
                  </a:cubicBezTo>
                  <a:cubicBezTo>
                    <a:pt x="-1591" y="5024"/>
                    <a:pt x="1502" y="8117"/>
                    <a:pt x="3706" y="8929"/>
                  </a:cubicBezTo>
                  <a:cubicBezTo>
                    <a:pt x="5214" y="9509"/>
                    <a:pt x="7534" y="9161"/>
                    <a:pt x="9081" y="9084"/>
                  </a:cubicBezTo>
                  <a:cubicBezTo>
                    <a:pt x="10976" y="9007"/>
                    <a:pt x="13141" y="8775"/>
                    <a:pt x="14572" y="7383"/>
                  </a:cubicBezTo>
                  <a:cubicBezTo>
                    <a:pt x="15925" y="6068"/>
                    <a:pt x="15538" y="3787"/>
                    <a:pt x="14301" y="2511"/>
                  </a:cubicBezTo>
                  <a:close/>
                  <a:moveTo>
                    <a:pt x="6297" y="4289"/>
                  </a:moveTo>
                  <a:cubicBezTo>
                    <a:pt x="6297" y="4289"/>
                    <a:pt x="6104" y="4289"/>
                    <a:pt x="5988" y="4289"/>
                  </a:cubicBezTo>
                  <a:cubicBezTo>
                    <a:pt x="6026" y="4251"/>
                    <a:pt x="6104" y="4173"/>
                    <a:pt x="6142" y="4135"/>
                  </a:cubicBezTo>
                  <a:cubicBezTo>
                    <a:pt x="6258" y="3980"/>
                    <a:pt x="6374" y="3825"/>
                    <a:pt x="6413" y="3632"/>
                  </a:cubicBezTo>
                  <a:cubicBezTo>
                    <a:pt x="6993" y="3710"/>
                    <a:pt x="7612" y="3903"/>
                    <a:pt x="8192" y="4057"/>
                  </a:cubicBezTo>
                  <a:cubicBezTo>
                    <a:pt x="8578" y="4173"/>
                    <a:pt x="8965" y="4328"/>
                    <a:pt x="9352" y="4483"/>
                  </a:cubicBezTo>
                  <a:cubicBezTo>
                    <a:pt x="8269" y="4483"/>
                    <a:pt x="7070" y="4367"/>
                    <a:pt x="6297" y="4328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B4A14CB-72AF-E2B2-159D-8789E2FFDE0E}"/>
                </a:ext>
              </a:extLst>
            </p:cNvPr>
            <p:cNvSpPr/>
            <p:nvPr/>
          </p:nvSpPr>
          <p:spPr>
            <a:xfrm flipH="1">
              <a:off x="10763458" y="6012164"/>
              <a:ext cx="16682" cy="11081"/>
            </a:xfrm>
            <a:custGeom>
              <a:avLst/>
              <a:gdLst>
                <a:gd name="connsiteX0" fmla="*/ 14093 w 16682"/>
                <a:gd name="connsiteY0" fmla="*/ 1289 h 11081"/>
                <a:gd name="connsiteX1" fmla="*/ 2223 w 16682"/>
                <a:gd name="connsiteY1" fmla="*/ 632 h 11081"/>
                <a:gd name="connsiteX2" fmla="*/ 831 w 16682"/>
                <a:gd name="connsiteY2" fmla="*/ 2913 h 11081"/>
                <a:gd name="connsiteX3" fmla="*/ 96 w 16682"/>
                <a:gd name="connsiteY3" fmla="*/ 4460 h 11081"/>
                <a:gd name="connsiteX4" fmla="*/ 2571 w 16682"/>
                <a:gd name="connsiteY4" fmla="*/ 10066 h 11081"/>
                <a:gd name="connsiteX5" fmla="*/ 13475 w 16682"/>
                <a:gd name="connsiteY5" fmla="*/ 9718 h 11081"/>
                <a:gd name="connsiteX6" fmla="*/ 14093 w 16682"/>
                <a:gd name="connsiteY6" fmla="*/ 1289 h 11081"/>
                <a:gd name="connsiteX7" fmla="*/ 6979 w 16682"/>
                <a:gd name="connsiteY7" fmla="*/ 6045 h 11081"/>
                <a:gd name="connsiteX8" fmla="*/ 5239 w 16682"/>
                <a:gd name="connsiteY8" fmla="*/ 5852 h 11081"/>
                <a:gd name="connsiteX9" fmla="*/ 5084 w 16682"/>
                <a:gd name="connsiteY9" fmla="*/ 5388 h 11081"/>
                <a:gd name="connsiteX10" fmla="*/ 5548 w 16682"/>
                <a:gd name="connsiteY10" fmla="*/ 4614 h 11081"/>
                <a:gd name="connsiteX11" fmla="*/ 5703 w 16682"/>
                <a:gd name="connsiteY11" fmla="*/ 4034 h 11081"/>
                <a:gd name="connsiteX12" fmla="*/ 8061 w 16682"/>
                <a:gd name="connsiteY12" fmla="*/ 4189 h 11081"/>
                <a:gd name="connsiteX13" fmla="*/ 11077 w 16682"/>
                <a:gd name="connsiteY13" fmla="*/ 4846 h 11081"/>
                <a:gd name="connsiteX14" fmla="*/ 11735 w 16682"/>
                <a:gd name="connsiteY14" fmla="*/ 5233 h 11081"/>
                <a:gd name="connsiteX15" fmla="*/ 7017 w 16682"/>
                <a:gd name="connsiteY15" fmla="*/ 6045 h 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2" h="11081">
                  <a:moveTo>
                    <a:pt x="14093" y="1289"/>
                  </a:moveTo>
                  <a:cubicBezTo>
                    <a:pt x="10691" y="-799"/>
                    <a:pt x="5935" y="168"/>
                    <a:pt x="2223" y="632"/>
                  </a:cubicBezTo>
                  <a:cubicBezTo>
                    <a:pt x="908" y="786"/>
                    <a:pt x="444" y="2024"/>
                    <a:pt x="831" y="2913"/>
                  </a:cubicBezTo>
                  <a:cubicBezTo>
                    <a:pt x="483" y="3377"/>
                    <a:pt x="212" y="3880"/>
                    <a:pt x="96" y="4460"/>
                  </a:cubicBezTo>
                  <a:cubicBezTo>
                    <a:pt x="-368" y="6316"/>
                    <a:pt x="908" y="9138"/>
                    <a:pt x="2571" y="10066"/>
                  </a:cubicBezTo>
                  <a:cubicBezTo>
                    <a:pt x="5664" y="11767"/>
                    <a:pt x="10381" y="11110"/>
                    <a:pt x="13475" y="9718"/>
                  </a:cubicBezTo>
                  <a:cubicBezTo>
                    <a:pt x="17419" y="7940"/>
                    <a:pt x="17844" y="3570"/>
                    <a:pt x="14093" y="1289"/>
                  </a:cubicBezTo>
                  <a:close/>
                  <a:moveTo>
                    <a:pt x="6979" y="6045"/>
                  </a:moveTo>
                  <a:cubicBezTo>
                    <a:pt x="6476" y="6045"/>
                    <a:pt x="5626" y="6045"/>
                    <a:pt x="5239" y="5852"/>
                  </a:cubicBezTo>
                  <a:cubicBezTo>
                    <a:pt x="5355" y="5890"/>
                    <a:pt x="5200" y="5581"/>
                    <a:pt x="5084" y="5388"/>
                  </a:cubicBezTo>
                  <a:cubicBezTo>
                    <a:pt x="5278" y="5156"/>
                    <a:pt x="5432" y="4924"/>
                    <a:pt x="5548" y="4614"/>
                  </a:cubicBezTo>
                  <a:cubicBezTo>
                    <a:pt x="5626" y="4421"/>
                    <a:pt x="5664" y="4228"/>
                    <a:pt x="5703" y="4034"/>
                  </a:cubicBezTo>
                  <a:cubicBezTo>
                    <a:pt x="6515" y="4073"/>
                    <a:pt x="7288" y="4112"/>
                    <a:pt x="8061" y="4189"/>
                  </a:cubicBezTo>
                  <a:cubicBezTo>
                    <a:pt x="9067" y="4266"/>
                    <a:pt x="10149" y="4460"/>
                    <a:pt x="11077" y="4846"/>
                  </a:cubicBezTo>
                  <a:cubicBezTo>
                    <a:pt x="11309" y="4962"/>
                    <a:pt x="11541" y="5078"/>
                    <a:pt x="11735" y="5233"/>
                  </a:cubicBezTo>
                  <a:cubicBezTo>
                    <a:pt x="10536" y="6045"/>
                    <a:pt x="8255" y="6045"/>
                    <a:pt x="7017" y="60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EE20A-DC78-72F2-A8D7-7E406079F766}"/>
                </a:ext>
              </a:extLst>
            </p:cNvPr>
            <p:cNvSpPr/>
            <p:nvPr/>
          </p:nvSpPr>
          <p:spPr>
            <a:xfrm flipH="1">
              <a:off x="10738771" y="5999711"/>
              <a:ext cx="20337" cy="10647"/>
            </a:xfrm>
            <a:custGeom>
              <a:avLst/>
              <a:gdLst>
                <a:gd name="connsiteX0" fmla="*/ 19779 w 20337"/>
                <a:gd name="connsiteY0" fmla="*/ 3611 h 10647"/>
                <a:gd name="connsiteX1" fmla="*/ 6014 w 20337"/>
                <a:gd name="connsiteY1" fmla="*/ 866 h 10647"/>
                <a:gd name="connsiteX2" fmla="*/ 4196 w 20337"/>
                <a:gd name="connsiteY2" fmla="*/ 866 h 10647"/>
                <a:gd name="connsiteX3" fmla="*/ 98 w 20337"/>
                <a:gd name="connsiteY3" fmla="*/ 3920 h 10647"/>
                <a:gd name="connsiteX4" fmla="*/ 11736 w 20337"/>
                <a:gd name="connsiteY4" fmla="*/ 10648 h 10647"/>
                <a:gd name="connsiteX5" fmla="*/ 19779 w 20337"/>
                <a:gd name="connsiteY5" fmla="*/ 3572 h 10647"/>
                <a:gd name="connsiteX6" fmla="*/ 11659 w 20337"/>
                <a:gd name="connsiteY6" fmla="*/ 6124 h 10647"/>
                <a:gd name="connsiteX7" fmla="*/ 7792 w 20337"/>
                <a:gd name="connsiteY7" fmla="*/ 5621 h 10647"/>
                <a:gd name="connsiteX8" fmla="*/ 6207 w 20337"/>
                <a:gd name="connsiteY8" fmla="*/ 5041 h 10647"/>
                <a:gd name="connsiteX9" fmla="*/ 6826 w 20337"/>
                <a:gd name="connsiteY9" fmla="*/ 4925 h 10647"/>
                <a:gd name="connsiteX10" fmla="*/ 9030 w 20337"/>
                <a:gd name="connsiteY10" fmla="*/ 3997 h 10647"/>
                <a:gd name="connsiteX11" fmla="*/ 9571 w 20337"/>
                <a:gd name="connsiteY11" fmla="*/ 3611 h 10647"/>
                <a:gd name="connsiteX12" fmla="*/ 14211 w 20337"/>
                <a:gd name="connsiteY12" fmla="*/ 4384 h 10647"/>
                <a:gd name="connsiteX13" fmla="*/ 15564 w 20337"/>
                <a:gd name="connsiteY13" fmla="*/ 5235 h 10647"/>
                <a:gd name="connsiteX14" fmla="*/ 15564 w 20337"/>
                <a:gd name="connsiteY14" fmla="*/ 5235 h 10647"/>
                <a:gd name="connsiteX15" fmla="*/ 15178 w 20337"/>
                <a:gd name="connsiteY15" fmla="*/ 5428 h 10647"/>
                <a:gd name="connsiteX16" fmla="*/ 11620 w 20337"/>
                <a:gd name="connsiteY16" fmla="*/ 6085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37" h="10647">
                  <a:moveTo>
                    <a:pt x="19779" y="3611"/>
                  </a:moveTo>
                  <a:cubicBezTo>
                    <a:pt x="17420" y="-952"/>
                    <a:pt x="10190" y="-333"/>
                    <a:pt x="6014" y="866"/>
                  </a:cubicBezTo>
                  <a:cubicBezTo>
                    <a:pt x="5434" y="788"/>
                    <a:pt x="4854" y="788"/>
                    <a:pt x="4196" y="866"/>
                  </a:cubicBezTo>
                  <a:cubicBezTo>
                    <a:pt x="2456" y="1136"/>
                    <a:pt x="523" y="1987"/>
                    <a:pt x="98" y="3920"/>
                  </a:cubicBezTo>
                  <a:cubicBezTo>
                    <a:pt x="-1062" y="9217"/>
                    <a:pt x="8411" y="10648"/>
                    <a:pt x="11736" y="10648"/>
                  </a:cubicBezTo>
                  <a:cubicBezTo>
                    <a:pt x="15526" y="10648"/>
                    <a:pt x="22331" y="8521"/>
                    <a:pt x="19779" y="3572"/>
                  </a:cubicBezTo>
                  <a:close/>
                  <a:moveTo>
                    <a:pt x="11659" y="6124"/>
                  </a:moveTo>
                  <a:cubicBezTo>
                    <a:pt x="10344" y="6124"/>
                    <a:pt x="9068" y="5931"/>
                    <a:pt x="7792" y="5621"/>
                  </a:cubicBezTo>
                  <a:cubicBezTo>
                    <a:pt x="7251" y="5467"/>
                    <a:pt x="6710" y="5273"/>
                    <a:pt x="6207" y="5041"/>
                  </a:cubicBezTo>
                  <a:cubicBezTo>
                    <a:pt x="6439" y="5041"/>
                    <a:pt x="6671" y="4964"/>
                    <a:pt x="6826" y="4925"/>
                  </a:cubicBezTo>
                  <a:cubicBezTo>
                    <a:pt x="7638" y="4771"/>
                    <a:pt x="8256" y="4268"/>
                    <a:pt x="9030" y="3997"/>
                  </a:cubicBezTo>
                  <a:cubicBezTo>
                    <a:pt x="9262" y="3920"/>
                    <a:pt x="9455" y="3765"/>
                    <a:pt x="9571" y="3611"/>
                  </a:cubicBezTo>
                  <a:cubicBezTo>
                    <a:pt x="11195" y="3611"/>
                    <a:pt x="12780" y="3688"/>
                    <a:pt x="14211" y="4384"/>
                  </a:cubicBezTo>
                  <a:cubicBezTo>
                    <a:pt x="14675" y="4616"/>
                    <a:pt x="15139" y="4887"/>
                    <a:pt x="15564" y="5235"/>
                  </a:cubicBezTo>
                  <a:cubicBezTo>
                    <a:pt x="15564" y="5235"/>
                    <a:pt x="15564" y="5235"/>
                    <a:pt x="15564" y="5235"/>
                  </a:cubicBezTo>
                  <a:cubicBezTo>
                    <a:pt x="15448" y="5273"/>
                    <a:pt x="15332" y="5351"/>
                    <a:pt x="15178" y="5428"/>
                  </a:cubicBezTo>
                  <a:cubicBezTo>
                    <a:pt x="13940" y="5776"/>
                    <a:pt x="12935" y="6047"/>
                    <a:pt x="11620" y="608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C8CB7B9-136A-4BF4-06AF-E4FE2164FAED}"/>
                </a:ext>
              </a:extLst>
            </p:cNvPr>
            <p:cNvSpPr/>
            <p:nvPr/>
          </p:nvSpPr>
          <p:spPr>
            <a:xfrm flipH="1">
              <a:off x="10711537" y="6016536"/>
              <a:ext cx="17033" cy="9197"/>
            </a:xfrm>
            <a:custGeom>
              <a:avLst/>
              <a:gdLst>
                <a:gd name="connsiteX0" fmla="*/ 14335 w 17033"/>
                <a:gd name="connsiteY0" fmla="*/ 745 h 9197"/>
                <a:gd name="connsiteX1" fmla="*/ 5210 w 17033"/>
                <a:gd name="connsiteY1" fmla="*/ 822 h 9197"/>
                <a:gd name="connsiteX2" fmla="*/ 4630 w 17033"/>
                <a:gd name="connsiteY2" fmla="*/ 590 h 9197"/>
                <a:gd name="connsiteX3" fmla="*/ 29 w 17033"/>
                <a:gd name="connsiteY3" fmla="*/ 3993 h 9197"/>
                <a:gd name="connsiteX4" fmla="*/ 3779 w 17033"/>
                <a:gd name="connsiteY4" fmla="*/ 8594 h 9197"/>
                <a:gd name="connsiteX5" fmla="*/ 14064 w 17033"/>
                <a:gd name="connsiteY5" fmla="*/ 8362 h 9197"/>
                <a:gd name="connsiteX6" fmla="*/ 14374 w 17033"/>
                <a:gd name="connsiteY6" fmla="*/ 745 h 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33" h="9197">
                  <a:moveTo>
                    <a:pt x="14335" y="745"/>
                  </a:moveTo>
                  <a:cubicBezTo>
                    <a:pt x="11590" y="-493"/>
                    <a:pt x="8148" y="10"/>
                    <a:pt x="5210" y="822"/>
                  </a:cubicBezTo>
                  <a:cubicBezTo>
                    <a:pt x="5055" y="706"/>
                    <a:pt x="4862" y="667"/>
                    <a:pt x="4630" y="590"/>
                  </a:cubicBezTo>
                  <a:cubicBezTo>
                    <a:pt x="2581" y="126"/>
                    <a:pt x="-319" y="1441"/>
                    <a:pt x="29" y="3993"/>
                  </a:cubicBezTo>
                  <a:cubicBezTo>
                    <a:pt x="338" y="6119"/>
                    <a:pt x="1691" y="7937"/>
                    <a:pt x="3779" y="8594"/>
                  </a:cubicBezTo>
                  <a:cubicBezTo>
                    <a:pt x="6795" y="9522"/>
                    <a:pt x="11087" y="9329"/>
                    <a:pt x="14064" y="8362"/>
                  </a:cubicBezTo>
                  <a:cubicBezTo>
                    <a:pt x="17931" y="7086"/>
                    <a:pt x="18008" y="2446"/>
                    <a:pt x="14374" y="74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357F225-1D3E-6FE6-156C-1EF5BF800097}"/>
                </a:ext>
              </a:extLst>
            </p:cNvPr>
            <p:cNvSpPr/>
            <p:nvPr/>
          </p:nvSpPr>
          <p:spPr>
            <a:xfrm flipH="1">
              <a:off x="10735089" y="6028469"/>
              <a:ext cx="17908" cy="9847"/>
            </a:xfrm>
            <a:custGeom>
              <a:avLst/>
              <a:gdLst>
                <a:gd name="connsiteX0" fmla="*/ 14247 w 17908"/>
                <a:gd name="connsiteY0" fmla="*/ 566 h 9847"/>
                <a:gd name="connsiteX1" fmla="*/ 1178 w 17908"/>
                <a:gd name="connsiteY1" fmla="*/ 2267 h 9847"/>
                <a:gd name="connsiteX2" fmla="*/ 714 w 17908"/>
                <a:gd name="connsiteY2" fmla="*/ 3388 h 9847"/>
                <a:gd name="connsiteX3" fmla="*/ 598 w 17908"/>
                <a:gd name="connsiteY3" fmla="*/ 7178 h 9847"/>
                <a:gd name="connsiteX4" fmla="*/ 6128 w 17908"/>
                <a:gd name="connsiteY4" fmla="*/ 9691 h 9847"/>
                <a:gd name="connsiteX5" fmla="*/ 15639 w 17908"/>
                <a:gd name="connsiteY5" fmla="*/ 8531 h 9847"/>
                <a:gd name="connsiteX6" fmla="*/ 14209 w 17908"/>
                <a:gd name="connsiteY6" fmla="*/ 566 h 9847"/>
                <a:gd name="connsiteX7" fmla="*/ 7984 w 17908"/>
                <a:gd name="connsiteY7" fmla="*/ 4896 h 9847"/>
                <a:gd name="connsiteX8" fmla="*/ 6244 w 17908"/>
                <a:gd name="connsiteY8" fmla="*/ 4819 h 9847"/>
                <a:gd name="connsiteX9" fmla="*/ 4968 w 17908"/>
                <a:gd name="connsiteY9" fmla="*/ 4471 h 9847"/>
                <a:gd name="connsiteX10" fmla="*/ 4581 w 17908"/>
                <a:gd name="connsiteY10" fmla="*/ 4355 h 9847"/>
                <a:gd name="connsiteX11" fmla="*/ 4658 w 17908"/>
                <a:gd name="connsiteY11" fmla="*/ 4200 h 9847"/>
                <a:gd name="connsiteX12" fmla="*/ 4658 w 17908"/>
                <a:gd name="connsiteY12" fmla="*/ 4007 h 9847"/>
                <a:gd name="connsiteX13" fmla="*/ 9066 w 17908"/>
                <a:gd name="connsiteY13" fmla="*/ 3775 h 9847"/>
                <a:gd name="connsiteX14" fmla="*/ 12701 w 17908"/>
                <a:gd name="connsiteY14" fmla="*/ 4394 h 9847"/>
                <a:gd name="connsiteX15" fmla="*/ 12933 w 17908"/>
                <a:gd name="connsiteY15" fmla="*/ 4510 h 9847"/>
                <a:gd name="connsiteX16" fmla="*/ 7945 w 17908"/>
                <a:gd name="connsiteY16" fmla="*/ 4935 h 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08" h="9847">
                  <a:moveTo>
                    <a:pt x="14247" y="566"/>
                  </a:moveTo>
                  <a:cubicBezTo>
                    <a:pt x="10613" y="-787"/>
                    <a:pt x="4504" y="489"/>
                    <a:pt x="1178" y="2267"/>
                  </a:cubicBezTo>
                  <a:cubicBezTo>
                    <a:pt x="792" y="2461"/>
                    <a:pt x="637" y="2963"/>
                    <a:pt x="714" y="3388"/>
                  </a:cubicBezTo>
                  <a:cubicBezTo>
                    <a:pt x="-136" y="4432"/>
                    <a:pt x="-291" y="5824"/>
                    <a:pt x="598" y="7178"/>
                  </a:cubicBezTo>
                  <a:cubicBezTo>
                    <a:pt x="1720" y="8879"/>
                    <a:pt x="4233" y="9498"/>
                    <a:pt x="6128" y="9691"/>
                  </a:cubicBezTo>
                  <a:cubicBezTo>
                    <a:pt x="9028" y="10000"/>
                    <a:pt x="13049" y="9962"/>
                    <a:pt x="15639" y="8531"/>
                  </a:cubicBezTo>
                  <a:cubicBezTo>
                    <a:pt x="19661" y="6366"/>
                    <a:pt x="17805" y="1881"/>
                    <a:pt x="14209" y="566"/>
                  </a:cubicBezTo>
                  <a:close/>
                  <a:moveTo>
                    <a:pt x="7984" y="4896"/>
                  </a:moveTo>
                  <a:cubicBezTo>
                    <a:pt x="7404" y="4896"/>
                    <a:pt x="6824" y="4896"/>
                    <a:pt x="6244" y="4819"/>
                  </a:cubicBezTo>
                  <a:cubicBezTo>
                    <a:pt x="5818" y="4742"/>
                    <a:pt x="5354" y="4626"/>
                    <a:pt x="4968" y="4471"/>
                  </a:cubicBezTo>
                  <a:cubicBezTo>
                    <a:pt x="4774" y="4394"/>
                    <a:pt x="4658" y="4355"/>
                    <a:pt x="4581" y="4355"/>
                  </a:cubicBezTo>
                  <a:cubicBezTo>
                    <a:pt x="4620" y="4355"/>
                    <a:pt x="4658" y="4278"/>
                    <a:pt x="4658" y="4200"/>
                  </a:cubicBezTo>
                  <a:cubicBezTo>
                    <a:pt x="4658" y="4123"/>
                    <a:pt x="4658" y="4084"/>
                    <a:pt x="4658" y="4007"/>
                  </a:cubicBezTo>
                  <a:cubicBezTo>
                    <a:pt x="6128" y="3891"/>
                    <a:pt x="7558" y="3737"/>
                    <a:pt x="9066" y="3775"/>
                  </a:cubicBezTo>
                  <a:cubicBezTo>
                    <a:pt x="10265" y="3775"/>
                    <a:pt x="11580" y="3891"/>
                    <a:pt x="12701" y="4394"/>
                  </a:cubicBezTo>
                  <a:cubicBezTo>
                    <a:pt x="12778" y="4394"/>
                    <a:pt x="12856" y="4471"/>
                    <a:pt x="12933" y="4510"/>
                  </a:cubicBezTo>
                  <a:cubicBezTo>
                    <a:pt x="11348" y="4974"/>
                    <a:pt x="9569" y="4935"/>
                    <a:pt x="7945" y="4935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035684B-316A-BBC0-B25D-12D72E958A33}"/>
                </a:ext>
              </a:extLst>
            </p:cNvPr>
            <p:cNvSpPr/>
            <p:nvPr/>
          </p:nvSpPr>
          <p:spPr>
            <a:xfrm flipH="1">
              <a:off x="10767308" y="6032524"/>
              <a:ext cx="8926" cy="6290"/>
            </a:xfrm>
            <a:custGeom>
              <a:avLst/>
              <a:gdLst>
                <a:gd name="connsiteX0" fmla="*/ 8176 w 8926"/>
                <a:gd name="connsiteY0" fmla="*/ 610 h 6290"/>
                <a:gd name="connsiteX1" fmla="*/ 5856 w 8926"/>
                <a:gd name="connsiteY1" fmla="*/ 69 h 6290"/>
                <a:gd name="connsiteX2" fmla="*/ 5701 w 8926"/>
                <a:gd name="connsiteY2" fmla="*/ 69 h 6290"/>
                <a:gd name="connsiteX3" fmla="*/ 4851 w 8926"/>
                <a:gd name="connsiteY3" fmla="*/ 146 h 6290"/>
                <a:gd name="connsiteX4" fmla="*/ 3111 w 8926"/>
                <a:gd name="connsiteY4" fmla="*/ 494 h 6290"/>
                <a:gd name="connsiteX5" fmla="*/ 1410 w 8926"/>
                <a:gd name="connsiteY5" fmla="*/ 1654 h 6290"/>
                <a:gd name="connsiteX6" fmla="*/ 327 w 8926"/>
                <a:gd name="connsiteY6" fmla="*/ 2620 h 6290"/>
                <a:gd name="connsiteX7" fmla="*/ 288 w 8926"/>
                <a:gd name="connsiteY7" fmla="*/ 2737 h 6290"/>
                <a:gd name="connsiteX8" fmla="*/ 1758 w 8926"/>
                <a:gd name="connsiteY8" fmla="*/ 6139 h 6290"/>
                <a:gd name="connsiteX9" fmla="*/ 5508 w 8926"/>
                <a:gd name="connsiteY9" fmla="*/ 5984 h 6290"/>
                <a:gd name="connsiteX10" fmla="*/ 8833 w 8926"/>
                <a:gd name="connsiteY10" fmla="*/ 2969 h 6290"/>
                <a:gd name="connsiteX11" fmla="*/ 8176 w 8926"/>
                <a:gd name="connsiteY11" fmla="*/ 687 h 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" h="6290">
                  <a:moveTo>
                    <a:pt x="8176" y="610"/>
                  </a:moveTo>
                  <a:cubicBezTo>
                    <a:pt x="7519" y="-9"/>
                    <a:pt x="6707" y="-86"/>
                    <a:pt x="5856" y="69"/>
                  </a:cubicBezTo>
                  <a:cubicBezTo>
                    <a:pt x="6475" y="-47"/>
                    <a:pt x="5779" y="69"/>
                    <a:pt x="5701" y="69"/>
                  </a:cubicBezTo>
                  <a:cubicBezTo>
                    <a:pt x="5431" y="69"/>
                    <a:pt x="5121" y="69"/>
                    <a:pt x="4851" y="146"/>
                  </a:cubicBezTo>
                  <a:cubicBezTo>
                    <a:pt x="4271" y="223"/>
                    <a:pt x="3691" y="301"/>
                    <a:pt x="3111" y="494"/>
                  </a:cubicBezTo>
                  <a:cubicBezTo>
                    <a:pt x="2492" y="726"/>
                    <a:pt x="1835" y="1113"/>
                    <a:pt x="1410" y="1654"/>
                  </a:cubicBezTo>
                  <a:cubicBezTo>
                    <a:pt x="984" y="1847"/>
                    <a:pt x="598" y="2157"/>
                    <a:pt x="327" y="2620"/>
                  </a:cubicBezTo>
                  <a:cubicBezTo>
                    <a:pt x="327" y="2620"/>
                    <a:pt x="288" y="2698"/>
                    <a:pt x="288" y="2737"/>
                  </a:cubicBezTo>
                  <a:cubicBezTo>
                    <a:pt x="-446" y="4012"/>
                    <a:pt x="288" y="5791"/>
                    <a:pt x="1758" y="6139"/>
                  </a:cubicBezTo>
                  <a:cubicBezTo>
                    <a:pt x="2995" y="6410"/>
                    <a:pt x="4309" y="6294"/>
                    <a:pt x="5508" y="5984"/>
                  </a:cubicBezTo>
                  <a:cubicBezTo>
                    <a:pt x="7093" y="5598"/>
                    <a:pt x="8292" y="4515"/>
                    <a:pt x="8833" y="2969"/>
                  </a:cubicBezTo>
                  <a:cubicBezTo>
                    <a:pt x="9104" y="2195"/>
                    <a:pt x="8756" y="1229"/>
                    <a:pt x="8176" y="687"/>
                  </a:cubicBezTo>
                  <a:close/>
                </a:path>
              </a:pathLst>
            </a:custGeom>
            <a:grpFill/>
            <a:ln w="3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HoaSen">
            <a:extLst>
              <a:ext uri="{FF2B5EF4-FFF2-40B4-BE49-F238E27FC236}">
                <a16:creationId xmlns:a16="http://schemas.microsoft.com/office/drawing/2014/main" id="{F1722000-96E0-45EB-A832-5FE0647223B0}"/>
              </a:ext>
            </a:extLst>
          </p:cNvPr>
          <p:cNvSpPr/>
          <p:nvPr/>
        </p:nvSpPr>
        <p:spPr>
          <a:xfrm>
            <a:off x="28575" y="5165455"/>
            <a:ext cx="1644114" cy="1606464"/>
          </a:xfrm>
          <a:custGeom>
            <a:avLst/>
            <a:gdLst>
              <a:gd name="connsiteX0" fmla="*/ 1 w 2120403"/>
              <a:gd name="connsiteY0" fmla="*/ 445252 h 2071847"/>
              <a:gd name="connsiteX1" fmla="*/ 12383 w 2120403"/>
              <a:gd name="connsiteY1" fmla="*/ 481637 h 2071847"/>
              <a:gd name="connsiteX2" fmla="*/ 36577 w 2120403"/>
              <a:gd name="connsiteY2" fmla="*/ 526691 h 2071847"/>
              <a:gd name="connsiteX3" fmla="*/ 98870 w 2120403"/>
              <a:gd name="connsiteY3" fmla="*/ 650135 h 2071847"/>
              <a:gd name="connsiteX4" fmla="*/ 111920 w 2120403"/>
              <a:gd name="connsiteY4" fmla="*/ 679472 h 2071847"/>
              <a:gd name="connsiteX5" fmla="*/ 124112 w 2120403"/>
              <a:gd name="connsiteY5" fmla="*/ 700331 h 2071847"/>
              <a:gd name="connsiteX6" fmla="*/ 150020 w 2120403"/>
              <a:gd name="connsiteY6" fmla="*/ 748909 h 2071847"/>
              <a:gd name="connsiteX7" fmla="*/ 183548 w 2120403"/>
              <a:gd name="connsiteY7" fmla="*/ 796439 h 2071847"/>
              <a:gd name="connsiteX8" fmla="*/ 222505 w 2120403"/>
              <a:gd name="connsiteY8" fmla="*/ 838158 h 2071847"/>
              <a:gd name="connsiteX9" fmla="*/ 268987 w 2120403"/>
              <a:gd name="connsiteY9" fmla="*/ 874829 h 2071847"/>
              <a:gd name="connsiteX10" fmla="*/ 320041 w 2120403"/>
              <a:gd name="connsiteY10" fmla="*/ 905976 h 2071847"/>
              <a:gd name="connsiteX11" fmla="*/ 377477 w 2120403"/>
              <a:gd name="connsiteY11" fmla="*/ 934742 h 2071847"/>
              <a:gd name="connsiteX12" fmla="*/ 433579 w 2120403"/>
              <a:gd name="connsiteY12" fmla="*/ 953315 h 2071847"/>
              <a:gd name="connsiteX13" fmla="*/ 495301 w 2120403"/>
              <a:gd name="connsiteY13" fmla="*/ 977699 h 2071847"/>
              <a:gd name="connsiteX14" fmla="*/ 545402 w 2120403"/>
              <a:gd name="connsiteY14" fmla="*/ 995416 h 2071847"/>
              <a:gd name="connsiteX15" fmla="*/ 606077 w 2120403"/>
              <a:gd name="connsiteY15" fmla="*/ 1024753 h 2071847"/>
              <a:gd name="connsiteX16" fmla="*/ 634271 w 2120403"/>
              <a:gd name="connsiteY16" fmla="*/ 1038850 h 2071847"/>
              <a:gd name="connsiteX17" fmla="*/ 659702 w 2120403"/>
              <a:gd name="connsiteY17" fmla="*/ 1044851 h 2071847"/>
              <a:gd name="connsiteX18" fmla="*/ 717710 w 2120403"/>
              <a:gd name="connsiteY18" fmla="*/ 1063901 h 2071847"/>
              <a:gd name="connsiteX19" fmla="*/ 717614 w 2120403"/>
              <a:gd name="connsiteY19" fmla="*/ 1066282 h 2071847"/>
              <a:gd name="connsiteX20" fmla="*/ 705232 w 2120403"/>
              <a:gd name="connsiteY20" fmla="*/ 1067806 h 2071847"/>
              <a:gd name="connsiteX21" fmla="*/ 673895 w 2120403"/>
              <a:gd name="connsiteY21" fmla="*/ 1068568 h 2071847"/>
              <a:gd name="connsiteX22" fmla="*/ 644081 w 2120403"/>
              <a:gd name="connsiteY22" fmla="*/ 1072664 h 2071847"/>
              <a:gd name="connsiteX23" fmla="*/ 530067 w 2120403"/>
              <a:gd name="connsiteY23" fmla="*/ 1103715 h 2071847"/>
              <a:gd name="connsiteX24" fmla="*/ 469393 w 2120403"/>
              <a:gd name="connsiteY24" fmla="*/ 1133338 h 2071847"/>
              <a:gd name="connsiteX25" fmla="*/ 443294 w 2120403"/>
              <a:gd name="connsiteY25" fmla="*/ 1149530 h 2071847"/>
              <a:gd name="connsiteX26" fmla="*/ 421387 w 2120403"/>
              <a:gd name="connsiteY26" fmla="*/ 1162199 h 2071847"/>
              <a:gd name="connsiteX27" fmla="*/ 366428 w 2120403"/>
              <a:gd name="connsiteY27" fmla="*/ 1196584 h 2071847"/>
              <a:gd name="connsiteX28" fmla="*/ 341472 w 2120403"/>
              <a:gd name="connsiteY28" fmla="*/ 1212014 h 2071847"/>
              <a:gd name="connsiteX29" fmla="*/ 332900 w 2120403"/>
              <a:gd name="connsiteY29" fmla="*/ 1215634 h 2071847"/>
              <a:gd name="connsiteX30" fmla="*/ 325280 w 2120403"/>
              <a:gd name="connsiteY30" fmla="*/ 1219920 h 2071847"/>
              <a:gd name="connsiteX31" fmla="*/ 308992 w 2120403"/>
              <a:gd name="connsiteY31" fmla="*/ 1227159 h 2071847"/>
              <a:gd name="connsiteX32" fmla="*/ 310230 w 2120403"/>
              <a:gd name="connsiteY32" fmla="*/ 1237160 h 2071847"/>
              <a:gd name="connsiteX33" fmla="*/ 320327 w 2120403"/>
              <a:gd name="connsiteY33" fmla="*/ 1244018 h 2071847"/>
              <a:gd name="connsiteX34" fmla="*/ 335662 w 2120403"/>
              <a:gd name="connsiteY34" fmla="*/ 1256020 h 2071847"/>
              <a:gd name="connsiteX35" fmla="*/ 340901 w 2120403"/>
              <a:gd name="connsiteY35" fmla="*/ 1261163 h 2071847"/>
              <a:gd name="connsiteX36" fmla="*/ 341472 w 2120403"/>
              <a:gd name="connsiteY36" fmla="*/ 1261163 h 2071847"/>
              <a:gd name="connsiteX37" fmla="*/ 350997 w 2120403"/>
              <a:gd name="connsiteY37" fmla="*/ 1270688 h 2071847"/>
              <a:gd name="connsiteX38" fmla="*/ 356522 w 2120403"/>
              <a:gd name="connsiteY38" fmla="*/ 1273546 h 2071847"/>
              <a:gd name="connsiteX39" fmla="*/ 377286 w 2120403"/>
              <a:gd name="connsiteY39" fmla="*/ 1287071 h 2071847"/>
              <a:gd name="connsiteX40" fmla="*/ 388907 w 2120403"/>
              <a:gd name="connsiteY40" fmla="*/ 1296596 h 2071847"/>
              <a:gd name="connsiteX41" fmla="*/ 420053 w 2120403"/>
              <a:gd name="connsiteY41" fmla="*/ 1316123 h 2071847"/>
              <a:gd name="connsiteX42" fmla="*/ 439103 w 2120403"/>
              <a:gd name="connsiteY42" fmla="*/ 1326124 h 2071847"/>
              <a:gd name="connsiteX43" fmla="*/ 453962 w 2120403"/>
              <a:gd name="connsiteY43" fmla="*/ 1335935 h 2071847"/>
              <a:gd name="connsiteX44" fmla="*/ 487681 w 2120403"/>
              <a:gd name="connsiteY44" fmla="*/ 1348222 h 2071847"/>
              <a:gd name="connsiteX45" fmla="*/ 571596 w 2120403"/>
              <a:gd name="connsiteY45" fmla="*/ 1369653 h 2071847"/>
              <a:gd name="connsiteX46" fmla="*/ 653511 w 2120403"/>
              <a:gd name="connsiteY46" fmla="*/ 1376702 h 2071847"/>
              <a:gd name="connsiteX47" fmla="*/ 737426 w 2120403"/>
              <a:gd name="connsiteY47" fmla="*/ 1360604 h 2071847"/>
              <a:gd name="connsiteX48" fmla="*/ 789147 w 2120403"/>
              <a:gd name="connsiteY48" fmla="*/ 1340411 h 2071847"/>
              <a:gd name="connsiteX49" fmla="*/ 786861 w 2120403"/>
              <a:gd name="connsiteY49" fmla="*/ 1354508 h 2071847"/>
              <a:gd name="connsiteX50" fmla="*/ 777908 w 2120403"/>
              <a:gd name="connsiteY50" fmla="*/ 1404800 h 2071847"/>
              <a:gd name="connsiteX51" fmla="*/ 772574 w 2120403"/>
              <a:gd name="connsiteY51" fmla="*/ 1510052 h 2071847"/>
              <a:gd name="connsiteX52" fmla="*/ 774288 w 2120403"/>
              <a:gd name="connsiteY52" fmla="*/ 1619970 h 2071847"/>
              <a:gd name="connsiteX53" fmla="*/ 779527 w 2120403"/>
              <a:gd name="connsiteY53" fmla="*/ 1672072 h 2071847"/>
              <a:gd name="connsiteX54" fmla="*/ 779051 w 2120403"/>
              <a:gd name="connsiteY54" fmla="*/ 1720268 h 2071847"/>
              <a:gd name="connsiteX55" fmla="*/ 782289 w 2120403"/>
              <a:gd name="connsiteY55" fmla="*/ 1770179 h 2071847"/>
              <a:gd name="connsiteX56" fmla="*/ 786194 w 2120403"/>
              <a:gd name="connsiteY56" fmla="*/ 1821519 h 2071847"/>
              <a:gd name="connsiteX57" fmla="*/ 795053 w 2120403"/>
              <a:gd name="connsiteY57" fmla="*/ 1921722 h 2071847"/>
              <a:gd name="connsiteX58" fmla="*/ 806864 w 2120403"/>
              <a:gd name="connsiteY58" fmla="*/ 2024878 h 2071847"/>
              <a:gd name="connsiteX59" fmla="*/ 827723 w 2120403"/>
              <a:gd name="connsiteY59" fmla="*/ 2071646 h 2071847"/>
              <a:gd name="connsiteX60" fmla="*/ 836010 w 2120403"/>
              <a:gd name="connsiteY60" fmla="*/ 2058120 h 2071847"/>
              <a:gd name="connsiteX61" fmla="*/ 835343 w 2120403"/>
              <a:gd name="connsiteY61" fmla="*/ 2055739 h 2071847"/>
              <a:gd name="connsiteX62" fmla="*/ 831724 w 2120403"/>
              <a:gd name="connsiteY62" fmla="*/ 2051357 h 2071847"/>
              <a:gd name="connsiteX63" fmla="*/ 831533 w 2120403"/>
              <a:gd name="connsiteY63" fmla="*/ 2019639 h 2071847"/>
              <a:gd name="connsiteX64" fmla="*/ 827342 w 2120403"/>
              <a:gd name="connsiteY64" fmla="*/ 1975443 h 2071847"/>
              <a:gd name="connsiteX65" fmla="*/ 814960 w 2120403"/>
              <a:gd name="connsiteY65" fmla="*/ 1883813 h 2071847"/>
              <a:gd name="connsiteX66" fmla="*/ 807054 w 2120403"/>
              <a:gd name="connsiteY66" fmla="*/ 1788277 h 2071847"/>
              <a:gd name="connsiteX67" fmla="*/ 805054 w 2120403"/>
              <a:gd name="connsiteY67" fmla="*/ 1740842 h 2071847"/>
              <a:gd name="connsiteX68" fmla="*/ 803816 w 2120403"/>
              <a:gd name="connsiteY68" fmla="*/ 1698170 h 2071847"/>
              <a:gd name="connsiteX69" fmla="*/ 800006 w 2120403"/>
              <a:gd name="connsiteY69" fmla="*/ 1649212 h 2071847"/>
              <a:gd name="connsiteX70" fmla="*/ 797148 w 2120403"/>
              <a:gd name="connsiteY70" fmla="*/ 1600920 h 2071847"/>
              <a:gd name="connsiteX71" fmla="*/ 795053 w 2120403"/>
              <a:gd name="connsiteY71" fmla="*/ 1501955 h 2071847"/>
              <a:gd name="connsiteX72" fmla="*/ 799815 w 2120403"/>
              <a:gd name="connsiteY72" fmla="*/ 1402705 h 2071847"/>
              <a:gd name="connsiteX73" fmla="*/ 807149 w 2120403"/>
              <a:gd name="connsiteY73" fmla="*/ 1327457 h 2071847"/>
              <a:gd name="connsiteX74" fmla="*/ 815817 w 2120403"/>
              <a:gd name="connsiteY74" fmla="*/ 1320885 h 2071847"/>
              <a:gd name="connsiteX75" fmla="*/ 837153 w 2120403"/>
              <a:gd name="connsiteY75" fmla="*/ 1401086 h 2071847"/>
              <a:gd name="connsiteX76" fmla="*/ 868776 w 2120403"/>
              <a:gd name="connsiteY76" fmla="*/ 1434042 h 2071847"/>
              <a:gd name="connsiteX77" fmla="*/ 871253 w 2120403"/>
              <a:gd name="connsiteY77" fmla="*/ 1436328 h 2071847"/>
              <a:gd name="connsiteX78" fmla="*/ 835058 w 2120403"/>
              <a:gd name="connsiteY78" fmla="*/ 1729698 h 2071847"/>
              <a:gd name="connsiteX79" fmla="*/ 848107 w 2120403"/>
              <a:gd name="connsiteY79" fmla="*/ 1882479 h 2071847"/>
              <a:gd name="connsiteX80" fmla="*/ 854012 w 2120403"/>
              <a:gd name="connsiteY80" fmla="*/ 1961537 h 2071847"/>
              <a:gd name="connsiteX81" fmla="*/ 859156 w 2120403"/>
              <a:gd name="connsiteY81" fmla="*/ 2032498 h 2071847"/>
              <a:gd name="connsiteX82" fmla="*/ 879539 w 2120403"/>
              <a:gd name="connsiteY82" fmla="*/ 2030402 h 2071847"/>
              <a:gd name="connsiteX83" fmla="*/ 879539 w 2120403"/>
              <a:gd name="connsiteY83" fmla="*/ 2030402 h 2071847"/>
              <a:gd name="connsiteX84" fmla="*/ 880016 w 2120403"/>
              <a:gd name="connsiteY84" fmla="*/ 1990493 h 2071847"/>
              <a:gd name="connsiteX85" fmla="*/ 877730 w 2120403"/>
              <a:gd name="connsiteY85" fmla="*/ 1953821 h 2071847"/>
              <a:gd name="connsiteX86" fmla="*/ 872110 w 2120403"/>
              <a:gd name="connsiteY86" fmla="*/ 1880003 h 2071847"/>
              <a:gd name="connsiteX87" fmla="*/ 858394 w 2120403"/>
              <a:gd name="connsiteY87" fmla="*/ 1727317 h 2071847"/>
              <a:gd name="connsiteX88" fmla="*/ 863252 w 2120403"/>
              <a:gd name="connsiteY88" fmla="*/ 1573012 h 2071847"/>
              <a:gd name="connsiteX89" fmla="*/ 874396 w 2120403"/>
              <a:gd name="connsiteY89" fmla="*/ 1498336 h 2071847"/>
              <a:gd name="connsiteX90" fmla="*/ 882397 w 2120403"/>
              <a:gd name="connsiteY90" fmla="*/ 1448139 h 2071847"/>
              <a:gd name="connsiteX91" fmla="*/ 895637 w 2120403"/>
              <a:gd name="connsiteY91" fmla="*/ 1459093 h 2071847"/>
              <a:gd name="connsiteX92" fmla="*/ 940976 w 2120403"/>
              <a:gd name="connsiteY92" fmla="*/ 1480619 h 2071847"/>
              <a:gd name="connsiteX93" fmla="*/ 986029 w 2120403"/>
              <a:gd name="connsiteY93" fmla="*/ 1504432 h 2071847"/>
              <a:gd name="connsiteX94" fmla="*/ 1076612 w 2120403"/>
              <a:gd name="connsiteY94" fmla="*/ 1539770 h 2071847"/>
              <a:gd name="connsiteX95" fmla="*/ 1125094 w 2120403"/>
              <a:gd name="connsiteY95" fmla="*/ 1558343 h 2071847"/>
              <a:gd name="connsiteX96" fmla="*/ 1170909 w 2120403"/>
              <a:gd name="connsiteY96" fmla="*/ 1567487 h 2071847"/>
              <a:gd name="connsiteX97" fmla="*/ 1273875 w 2120403"/>
              <a:gd name="connsiteY97" fmla="*/ 1578536 h 2071847"/>
              <a:gd name="connsiteX98" fmla="*/ 1282256 w 2120403"/>
              <a:gd name="connsiteY98" fmla="*/ 1576536 h 2071847"/>
              <a:gd name="connsiteX99" fmla="*/ 1299401 w 2120403"/>
              <a:gd name="connsiteY99" fmla="*/ 1549961 h 2071847"/>
              <a:gd name="connsiteX100" fmla="*/ 1300449 w 2120403"/>
              <a:gd name="connsiteY100" fmla="*/ 1548818 h 2071847"/>
              <a:gd name="connsiteX101" fmla="*/ 1318833 w 2120403"/>
              <a:gd name="connsiteY101" fmla="*/ 1529483 h 2071847"/>
              <a:gd name="connsiteX102" fmla="*/ 1361123 w 2120403"/>
              <a:gd name="connsiteY102" fmla="*/ 1487001 h 2071847"/>
              <a:gd name="connsiteX103" fmla="*/ 1419512 w 2120403"/>
              <a:gd name="connsiteY103" fmla="*/ 1400038 h 2071847"/>
              <a:gd name="connsiteX104" fmla="*/ 1420750 w 2120403"/>
              <a:gd name="connsiteY104" fmla="*/ 1294215 h 2071847"/>
              <a:gd name="connsiteX105" fmla="*/ 1412082 w 2120403"/>
              <a:gd name="connsiteY105" fmla="*/ 1262687 h 2071847"/>
              <a:gd name="connsiteX106" fmla="*/ 1455040 w 2120403"/>
              <a:gd name="connsiteY106" fmla="*/ 1260211 h 2071847"/>
              <a:gd name="connsiteX107" fmla="*/ 1520477 w 2120403"/>
              <a:gd name="connsiteY107" fmla="*/ 1260878 h 2071847"/>
              <a:gd name="connsiteX108" fmla="*/ 1579055 w 2120403"/>
              <a:gd name="connsiteY108" fmla="*/ 1254782 h 2071847"/>
              <a:gd name="connsiteX109" fmla="*/ 1696499 w 2120403"/>
              <a:gd name="connsiteY109" fmla="*/ 1228874 h 2071847"/>
              <a:gd name="connsiteX110" fmla="*/ 1759173 w 2120403"/>
              <a:gd name="connsiteY110" fmla="*/ 1207633 h 2071847"/>
              <a:gd name="connsiteX111" fmla="*/ 1812894 w 2120403"/>
              <a:gd name="connsiteY111" fmla="*/ 1191821 h 2071847"/>
              <a:gd name="connsiteX112" fmla="*/ 1843660 w 2120403"/>
              <a:gd name="connsiteY112" fmla="*/ 1186297 h 2071847"/>
              <a:gd name="connsiteX113" fmla="*/ 1913478 w 2120403"/>
              <a:gd name="connsiteY113" fmla="*/ 1170104 h 2071847"/>
              <a:gd name="connsiteX114" fmla="*/ 1964342 w 2120403"/>
              <a:gd name="connsiteY114" fmla="*/ 1151816 h 2071847"/>
              <a:gd name="connsiteX115" fmla="*/ 2025492 w 2120403"/>
              <a:gd name="connsiteY115" fmla="*/ 1128766 h 2071847"/>
              <a:gd name="connsiteX116" fmla="*/ 2117885 w 2120403"/>
              <a:gd name="connsiteY116" fmla="*/ 1072854 h 2071847"/>
              <a:gd name="connsiteX117" fmla="*/ 2114742 w 2120403"/>
              <a:gd name="connsiteY117" fmla="*/ 1061329 h 2071847"/>
              <a:gd name="connsiteX118" fmla="*/ 2112837 w 2120403"/>
              <a:gd name="connsiteY118" fmla="*/ 1056947 h 2071847"/>
              <a:gd name="connsiteX119" fmla="*/ 2046066 w 2120403"/>
              <a:gd name="connsiteY119" fmla="*/ 998178 h 2071847"/>
              <a:gd name="connsiteX120" fmla="*/ 2038446 w 2120403"/>
              <a:gd name="connsiteY120" fmla="*/ 990082 h 2071847"/>
              <a:gd name="connsiteX121" fmla="*/ 2025873 w 2120403"/>
              <a:gd name="connsiteY121" fmla="*/ 974270 h 2071847"/>
              <a:gd name="connsiteX122" fmla="*/ 2016539 w 2120403"/>
              <a:gd name="connsiteY122" fmla="*/ 962459 h 2071847"/>
              <a:gd name="connsiteX123" fmla="*/ 1994917 w 2120403"/>
              <a:gd name="connsiteY123" fmla="*/ 937694 h 2071847"/>
              <a:gd name="connsiteX124" fmla="*/ 1985583 w 2120403"/>
              <a:gd name="connsiteY124" fmla="*/ 928646 h 2071847"/>
              <a:gd name="connsiteX125" fmla="*/ 1951769 w 2120403"/>
              <a:gd name="connsiteY125" fmla="*/ 899213 h 2071847"/>
              <a:gd name="connsiteX126" fmla="*/ 1911192 w 2120403"/>
              <a:gd name="connsiteY126" fmla="*/ 878068 h 2071847"/>
              <a:gd name="connsiteX127" fmla="*/ 1815561 w 2120403"/>
              <a:gd name="connsiteY127" fmla="*/ 850731 h 2071847"/>
              <a:gd name="connsiteX128" fmla="*/ 1617727 w 2120403"/>
              <a:gd name="connsiteY128" fmla="*/ 878354 h 2071847"/>
              <a:gd name="connsiteX129" fmla="*/ 1574674 w 2120403"/>
              <a:gd name="connsiteY129" fmla="*/ 895880 h 2071847"/>
              <a:gd name="connsiteX130" fmla="*/ 1532859 w 2120403"/>
              <a:gd name="connsiteY130" fmla="*/ 910548 h 2071847"/>
              <a:gd name="connsiteX131" fmla="*/ 1488663 w 2120403"/>
              <a:gd name="connsiteY131" fmla="*/ 927598 h 2071847"/>
              <a:gd name="connsiteX132" fmla="*/ 1486854 w 2120403"/>
              <a:gd name="connsiteY132" fmla="*/ 928074 h 2071847"/>
              <a:gd name="connsiteX133" fmla="*/ 1525620 w 2120403"/>
              <a:gd name="connsiteY133" fmla="*/ 906452 h 2071847"/>
              <a:gd name="connsiteX134" fmla="*/ 1560672 w 2120403"/>
              <a:gd name="connsiteY134" fmla="*/ 889307 h 2071847"/>
              <a:gd name="connsiteX135" fmla="*/ 1595724 w 2120403"/>
              <a:gd name="connsiteY135" fmla="*/ 868352 h 2071847"/>
              <a:gd name="connsiteX136" fmla="*/ 1714310 w 2120403"/>
              <a:gd name="connsiteY136" fmla="*/ 761482 h 2071847"/>
              <a:gd name="connsiteX137" fmla="*/ 1735361 w 2120403"/>
              <a:gd name="connsiteY137" fmla="*/ 732335 h 2071847"/>
              <a:gd name="connsiteX138" fmla="*/ 1737551 w 2120403"/>
              <a:gd name="connsiteY138" fmla="*/ 729764 h 2071847"/>
              <a:gd name="connsiteX139" fmla="*/ 1759840 w 2120403"/>
              <a:gd name="connsiteY139" fmla="*/ 698426 h 2071847"/>
              <a:gd name="connsiteX140" fmla="*/ 1774127 w 2120403"/>
              <a:gd name="connsiteY140" fmla="*/ 668613 h 2071847"/>
              <a:gd name="connsiteX141" fmla="*/ 1793368 w 2120403"/>
              <a:gd name="connsiteY141" fmla="*/ 629656 h 2071847"/>
              <a:gd name="connsiteX142" fmla="*/ 1803083 w 2120403"/>
              <a:gd name="connsiteY142" fmla="*/ 601938 h 2071847"/>
              <a:gd name="connsiteX143" fmla="*/ 1807275 w 2120403"/>
              <a:gd name="connsiteY143" fmla="*/ 591080 h 2071847"/>
              <a:gd name="connsiteX144" fmla="*/ 1812704 w 2120403"/>
              <a:gd name="connsiteY144" fmla="*/ 577649 h 2071847"/>
              <a:gd name="connsiteX145" fmla="*/ 1817180 w 2120403"/>
              <a:gd name="connsiteY145" fmla="*/ 568601 h 2071847"/>
              <a:gd name="connsiteX146" fmla="*/ 1838612 w 2120403"/>
              <a:gd name="connsiteY146" fmla="*/ 530691 h 2071847"/>
              <a:gd name="connsiteX147" fmla="*/ 1856995 w 2120403"/>
              <a:gd name="connsiteY147" fmla="*/ 484495 h 2071847"/>
              <a:gd name="connsiteX148" fmla="*/ 1859662 w 2120403"/>
              <a:gd name="connsiteY148" fmla="*/ 478113 h 2071847"/>
              <a:gd name="connsiteX149" fmla="*/ 1861376 w 2120403"/>
              <a:gd name="connsiteY149" fmla="*/ 476399 h 2071847"/>
              <a:gd name="connsiteX150" fmla="*/ 1863091 w 2120403"/>
              <a:gd name="connsiteY150" fmla="*/ 471350 h 2071847"/>
              <a:gd name="connsiteX151" fmla="*/ 1869663 w 2120403"/>
              <a:gd name="connsiteY151" fmla="*/ 459349 h 2071847"/>
              <a:gd name="connsiteX152" fmla="*/ 1864901 w 2120403"/>
              <a:gd name="connsiteY152" fmla="*/ 454301 h 2071847"/>
              <a:gd name="connsiteX153" fmla="*/ 1862234 w 2120403"/>
              <a:gd name="connsiteY153" fmla="*/ 454682 h 2071847"/>
              <a:gd name="connsiteX154" fmla="*/ 1859186 w 2120403"/>
              <a:gd name="connsiteY154" fmla="*/ 458301 h 2071847"/>
              <a:gd name="connsiteX155" fmla="*/ 1858233 w 2120403"/>
              <a:gd name="connsiteY155" fmla="*/ 459063 h 2071847"/>
              <a:gd name="connsiteX156" fmla="*/ 1838993 w 2120403"/>
              <a:gd name="connsiteY156" fmla="*/ 444585 h 2071847"/>
              <a:gd name="connsiteX157" fmla="*/ 1792987 w 2120403"/>
              <a:gd name="connsiteY157" fmla="*/ 422582 h 2071847"/>
              <a:gd name="connsiteX158" fmla="*/ 1713548 w 2120403"/>
              <a:gd name="connsiteY158" fmla="*/ 391721 h 2071847"/>
              <a:gd name="connsiteX159" fmla="*/ 1556576 w 2120403"/>
              <a:gd name="connsiteY159" fmla="*/ 392388 h 2071847"/>
              <a:gd name="connsiteX160" fmla="*/ 1477424 w 2120403"/>
              <a:gd name="connsiteY160" fmla="*/ 413724 h 2071847"/>
              <a:gd name="connsiteX161" fmla="*/ 1418369 w 2120403"/>
              <a:gd name="connsiteY161" fmla="*/ 441156 h 2071847"/>
              <a:gd name="connsiteX162" fmla="*/ 1384174 w 2120403"/>
              <a:gd name="connsiteY162" fmla="*/ 462968 h 2071847"/>
              <a:gd name="connsiteX163" fmla="*/ 1369410 w 2120403"/>
              <a:gd name="connsiteY163" fmla="*/ 472684 h 2071847"/>
              <a:gd name="connsiteX164" fmla="*/ 1368362 w 2120403"/>
              <a:gd name="connsiteY164" fmla="*/ 447062 h 2071847"/>
              <a:gd name="connsiteX165" fmla="*/ 1366362 w 2120403"/>
              <a:gd name="connsiteY165" fmla="*/ 385530 h 2071847"/>
              <a:gd name="connsiteX166" fmla="*/ 1359790 w 2120403"/>
              <a:gd name="connsiteY166" fmla="*/ 321998 h 2071847"/>
              <a:gd name="connsiteX167" fmla="*/ 1348646 w 2120403"/>
              <a:gd name="connsiteY167" fmla="*/ 266182 h 2071847"/>
              <a:gd name="connsiteX168" fmla="*/ 1333501 w 2120403"/>
              <a:gd name="connsiteY168" fmla="*/ 208079 h 2071847"/>
              <a:gd name="connsiteX169" fmla="*/ 1333215 w 2120403"/>
              <a:gd name="connsiteY169" fmla="*/ 207032 h 2071847"/>
              <a:gd name="connsiteX170" fmla="*/ 1331405 w 2120403"/>
              <a:gd name="connsiteY170" fmla="*/ 201602 h 2071847"/>
              <a:gd name="connsiteX171" fmla="*/ 1317785 w 2120403"/>
              <a:gd name="connsiteY171" fmla="*/ 175599 h 2071847"/>
              <a:gd name="connsiteX172" fmla="*/ 1307498 w 2120403"/>
              <a:gd name="connsiteY172" fmla="*/ 160359 h 2071847"/>
              <a:gd name="connsiteX173" fmla="*/ 1303783 w 2120403"/>
              <a:gd name="connsiteY173" fmla="*/ 158549 h 2071847"/>
              <a:gd name="connsiteX174" fmla="*/ 1296830 w 2120403"/>
              <a:gd name="connsiteY174" fmla="*/ 159121 h 2071847"/>
              <a:gd name="connsiteX175" fmla="*/ 1296734 w 2120403"/>
              <a:gd name="connsiteY175" fmla="*/ 159121 h 2071847"/>
              <a:gd name="connsiteX176" fmla="*/ 1295591 w 2120403"/>
              <a:gd name="connsiteY176" fmla="*/ 161883 h 2071847"/>
              <a:gd name="connsiteX177" fmla="*/ 1282923 w 2120403"/>
              <a:gd name="connsiteY177" fmla="*/ 179981 h 2071847"/>
              <a:gd name="connsiteX178" fmla="*/ 1280066 w 2120403"/>
              <a:gd name="connsiteY178" fmla="*/ 183410 h 2071847"/>
              <a:gd name="connsiteX179" fmla="*/ 1279113 w 2120403"/>
              <a:gd name="connsiteY179" fmla="*/ 184457 h 2071847"/>
              <a:gd name="connsiteX180" fmla="*/ 1267969 w 2120403"/>
              <a:gd name="connsiteY180" fmla="*/ 194268 h 2071847"/>
              <a:gd name="connsiteX181" fmla="*/ 1237394 w 2120403"/>
              <a:gd name="connsiteY181" fmla="*/ 222462 h 2071847"/>
              <a:gd name="connsiteX182" fmla="*/ 1205485 w 2120403"/>
              <a:gd name="connsiteY182" fmla="*/ 257228 h 2071847"/>
              <a:gd name="connsiteX183" fmla="*/ 1178148 w 2120403"/>
              <a:gd name="connsiteY183" fmla="*/ 280469 h 2071847"/>
              <a:gd name="connsiteX184" fmla="*/ 1153764 w 2120403"/>
              <a:gd name="connsiteY184" fmla="*/ 302091 h 2071847"/>
              <a:gd name="connsiteX185" fmla="*/ 1129380 w 2120403"/>
              <a:gd name="connsiteY185" fmla="*/ 225796 h 2071847"/>
              <a:gd name="connsiteX186" fmla="*/ 1076231 w 2120403"/>
              <a:gd name="connsiteY186" fmla="*/ 138833 h 2071847"/>
              <a:gd name="connsiteX187" fmla="*/ 1014509 w 2120403"/>
              <a:gd name="connsiteY187" fmla="*/ 63109 h 2071847"/>
              <a:gd name="connsiteX188" fmla="*/ 949072 w 2120403"/>
              <a:gd name="connsiteY188" fmla="*/ 2530 h 2071847"/>
              <a:gd name="connsiteX189" fmla="*/ 932117 w 2120403"/>
              <a:gd name="connsiteY189" fmla="*/ 8912 h 2071847"/>
              <a:gd name="connsiteX190" fmla="*/ 907733 w 2120403"/>
              <a:gd name="connsiteY190" fmla="*/ 63585 h 2071847"/>
              <a:gd name="connsiteX191" fmla="*/ 873158 w 2120403"/>
              <a:gd name="connsiteY191" fmla="*/ 100542 h 2071847"/>
              <a:gd name="connsiteX192" fmla="*/ 871634 w 2120403"/>
              <a:gd name="connsiteY192" fmla="*/ 101876 h 2071847"/>
              <a:gd name="connsiteX193" fmla="*/ 871443 w 2120403"/>
              <a:gd name="connsiteY193" fmla="*/ 102733 h 2071847"/>
              <a:gd name="connsiteX194" fmla="*/ 862775 w 2120403"/>
              <a:gd name="connsiteY194" fmla="*/ 113877 h 2071847"/>
              <a:gd name="connsiteX195" fmla="*/ 829152 w 2120403"/>
              <a:gd name="connsiteY195" fmla="*/ 167598 h 2071847"/>
              <a:gd name="connsiteX196" fmla="*/ 819246 w 2120403"/>
              <a:gd name="connsiteY196" fmla="*/ 196649 h 2071847"/>
              <a:gd name="connsiteX197" fmla="*/ 817151 w 2120403"/>
              <a:gd name="connsiteY197" fmla="*/ 208079 h 2071847"/>
              <a:gd name="connsiteX198" fmla="*/ 803244 w 2120403"/>
              <a:gd name="connsiteY198" fmla="*/ 199697 h 2071847"/>
              <a:gd name="connsiteX199" fmla="*/ 782480 w 2120403"/>
              <a:gd name="connsiteY199" fmla="*/ 187791 h 2071847"/>
              <a:gd name="connsiteX200" fmla="*/ 765430 w 2120403"/>
              <a:gd name="connsiteY200" fmla="*/ 213794 h 2071847"/>
              <a:gd name="connsiteX201" fmla="*/ 755048 w 2120403"/>
              <a:gd name="connsiteY201" fmla="*/ 266182 h 2071847"/>
              <a:gd name="connsiteX202" fmla="*/ 733521 w 2120403"/>
              <a:gd name="connsiteY202" fmla="*/ 332857 h 2071847"/>
              <a:gd name="connsiteX203" fmla="*/ 702851 w 2120403"/>
              <a:gd name="connsiteY203" fmla="*/ 300186 h 2071847"/>
              <a:gd name="connsiteX204" fmla="*/ 634271 w 2120403"/>
              <a:gd name="connsiteY204" fmla="*/ 258181 h 2071847"/>
              <a:gd name="connsiteX205" fmla="*/ 596171 w 2120403"/>
              <a:gd name="connsiteY205" fmla="*/ 241226 h 2071847"/>
              <a:gd name="connsiteX206" fmla="*/ 570548 w 2120403"/>
              <a:gd name="connsiteY206" fmla="*/ 220748 h 2071847"/>
              <a:gd name="connsiteX207" fmla="*/ 558261 w 2120403"/>
              <a:gd name="connsiteY207" fmla="*/ 220367 h 2071847"/>
              <a:gd name="connsiteX208" fmla="*/ 534925 w 2120403"/>
              <a:gd name="connsiteY208" fmla="*/ 252085 h 2071847"/>
              <a:gd name="connsiteX209" fmla="*/ 507017 w 2120403"/>
              <a:gd name="connsiteY209" fmla="*/ 279612 h 2071847"/>
              <a:gd name="connsiteX210" fmla="*/ 456629 w 2120403"/>
              <a:gd name="connsiteY210" fmla="*/ 353621 h 2071847"/>
              <a:gd name="connsiteX211" fmla="*/ 447676 w 2120403"/>
              <a:gd name="connsiteY211" fmla="*/ 407247 h 2071847"/>
              <a:gd name="connsiteX212" fmla="*/ 449105 w 2120403"/>
              <a:gd name="connsiteY212" fmla="*/ 451824 h 2071847"/>
              <a:gd name="connsiteX213" fmla="*/ 455677 w 2120403"/>
              <a:gd name="connsiteY213" fmla="*/ 474779 h 2071847"/>
              <a:gd name="connsiteX214" fmla="*/ 388145 w 2120403"/>
              <a:gd name="connsiteY214" fmla="*/ 428774 h 2071847"/>
              <a:gd name="connsiteX215" fmla="*/ 289942 w 2120403"/>
              <a:gd name="connsiteY215" fmla="*/ 387530 h 2071847"/>
              <a:gd name="connsiteX216" fmla="*/ 234506 w 2120403"/>
              <a:gd name="connsiteY216" fmla="*/ 376767 h 2071847"/>
              <a:gd name="connsiteX217" fmla="*/ 188786 w 2120403"/>
              <a:gd name="connsiteY217" fmla="*/ 373243 h 2071847"/>
              <a:gd name="connsiteX218" fmla="*/ 100299 w 2120403"/>
              <a:gd name="connsiteY218" fmla="*/ 403532 h 2071847"/>
              <a:gd name="connsiteX219" fmla="*/ 53436 w 2120403"/>
              <a:gd name="connsiteY219" fmla="*/ 423535 h 2071847"/>
              <a:gd name="connsiteX220" fmla="*/ 10764 w 2120403"/>
              <a:gd name="connsiteY220" fmla="*/ 431726 h 2071847"/>
              <a:gd name="connsiteX221" fmla="*/ 1 w 2120403"/>
              <a:gd name="connsiteY221" fmla="*/ 445252 h 2071847"/>
              <a:gd name="connsiteX222" fmla="*/ 109824 w 2120403"/>
              <a:gd name="connsiteY222" fmla="*/ 426011 h 2071847"/>
              <a:gd name="connsiteX223" fmla="*/ 128493 w 2120403"/>
              <a:gd name="connsiteY223" fmla="*/ 433822 h 2071847"/>
              <a:gd name="connsiteX224" fmla="*/ 148591 w 2120403"/>
              <a:gd name="connsiteY224" fmla="*/ 448109 h 2071847"/>
              <a:gd name="connsiteX225" fmla="*/ 188310 w 2120403"/>
              <a:gd name="connsiteY225" fmla="*/ 473732 h 2071847"/>
              <a:gd name="connsiteX226" fmla="*/ 265272 w 2120403"/>
              <a:gd name="connsiteY226" fmla="*/ 536311 h 2071847"/>
              <a:gd name="connsiteX227" fmla="*/ 316993 w 2120403"/>
              <a:gd name="connsiteY227" fmla="*/ 603653 h 2071847"/>
              <a:gd name="connsiteX228" fmla="*/ 238602 w 2120403"/>
              <a:gd name="connsiteY228" fmla="*/ 564886 h 2071847"/>
              <a:gd name="connsiteX229" fmla="*/ 225934 w 2120403"/>
              <a:gd name="connsiteY229" fmla="*/ 559076 h 2071847"/>
              <a:gd name="connsiteX230" fmla="*/ 225362 w 2120403"/>
              <a:gd name="connsiteY230" fmla="*/ 558123 h 2071847"/>
              <a:gd name="connsiteX231" fmla="*/ 204217 w 2120403"/>
              <a:gd name="connsiteY231" fmla="*/ 545074 h 2071847"/>
              <a:gd name="connsiteX232" fmla="*/ 174689 w 2120403"/>
              <a:gd name="connsiteY232" fmla="*/ 524786 h 2071847"/>
              <a:gd name="connsiteX233" fmla="*/ 122397 w 2120403"/>
              <a:gd name="connsiteY233" fmla="*/ 490210 h 2071847"/>
              <a:gd name="connsiteX234" fmla="*/ 70486 w 2120403"/>
              <a:gd name="connsiteY234" fmla="*/ 454967 h 2071847"/>
              <a:gd name="connsiteX235" fmla="*/ 56865 w 2120403"/>
              <a:gd name="connsiteY235" fmla="*/ 447824 h 2071847"/>
              <a:gd name="connsiteX236" fmla="*/ 97823 w 2120403"/>
              <a:gd name="connsiteY236" fmla="*/ 432298 h 2071847"/>
              <a:gd name="connsiteX237" fmla="*/ 109919 w 2120403"/>
              <a:gd name="connsiteY237" fmla="*/ 425916 h 2071847"/>
              <a:gd name="connsiteX238" fmla="*/ 406623 w 2120403"/>
              <a:gd name="connsiteY238" fmla="*/ 476875 h 2071847"/>
              <a:gd name="connsiteX239" fmla="*/ 431007 w 2120403"/>
              <a:gd name="connsiteY239" fmla="*/ 504497 h 2071847"/>
              <a:gd name="connsiteX240" fmla="*/ 483776 w 2120403"/>
              <a:gd name="connsiteY240" fmla="*/ 570601 h 2071847"/>
              <a:gd name="connsiteX241" fmla="*/ 579502 w 2120403"/>
              <a:gd name="connsiteY241" fmla="*/ 717953 h 2071847"/>
              <a:gd name="connsiteX242" fmla="*/ 623698 w 2120403"/>
              <a:gd name="connsiteY242" fmla="*/ 797867 h 2071847"/>
              <a:gd name="connsiteX243" fmla="*/ 664179 w 2120403"/>
              <a:gd name="connsiteY243" fmla="*/ 871019 h 2071847"/>
              <a:gd name="connsiteX244" fmla="*/ 713042 w 2120403"/>
              <a:gd name="connsiteY244" fmla="*/ 933599 h 2071847"/>
              <a:gd name="connsiteX245" fmla="*/ 727901 w 2120403"/>
              <a:gd name="connsiteY245" fmla="*/ 955220 h 2071847"/>
              <a:gd name="connsiteX246" fmla="*/ 728378 w 2120403"/>
              <a:gd name="connsiteY246" fmla="*/ 956649 h 2071847"/>
              <a:gd name="connsiteX247" fmla="*/ 738760 w 2120403"/>
              <a:gd name="connsiteY247" fmla="*/ 988367 h 2071847"/>
              <a:gd name="connsiteX248" fmla="*/ 704470 w 2120403"/>
              <a:gd name="connsiteY248" fmla="*/ 961221 h 2071847"/>
              <a:gd name="connsiteX249" fmla="*/ 661036 w 2120403"/>
              <a:gd name="connsiteY249" fmla="*/ 914072 h 2071847"/>
              <a:gd name="connsiteX250" fmla="*/ 588170 w 2120403"/>
              <a:gd name="connsiteY250" fmla="*/ 819108 h 2071847"/>
              <a:gd name="connsiteX251" fmla="*/ 449771 w 2120403"/>
              <a:gd name="connsiteY251" fmla="*/ 606510 h 2071847"/>
              <a:gd name="connsiteX252" fmla="*/ 293466 w 2120403"/>
              <a:gd name="connsiteY252" fmla="*/ 448014 h 2071847"/>
              <a:gd name="connsiteX253" fmla="*/ 212504 w 2120403"/>
              <a:gd name="connsiteY253" fmla="*/ 398103 h 2071847"/>
              <a:gd name="connsiteX254" fmla="*/ 230887 w 2120403"/>
              <a:gd name="connsiteY254" fmla="*/ 400580 h 2071847"/>
              <a:gd name="connsiteX255" fmla="*/ 281369 w 2120403"/>
              <a:gd name="connsiteY255" fmla="*/ 409914 h 2071847"/>
              <a:gd name="connsiteX256" fmla="*/ 367380 w 2120403"/>
              <a:gd name="connsiteY256" fmla="*/ 443918 h 2071847"/>
              <a:gd name="connsiteX257" fmla="*/ 370142 w 2120403"/>
              <a:gd name="connsiteY257" fmla="*/ 447443 h 2071847"/>
              <a:gd name="connsiteX258" fmla="*/ 406814 w 2120403"/>
              <a:gd name="connsiteY258" fmla="*/ 476970 h 2071847"/>
              <a:gd name="connsiteX259" fmla="*/ 753905 w 2120403"/>
              <a:gd name="connsiteY259" fmla="*/ 901214 h 2071847"/>
              <a:gd name="connsiteX260" fmla="*/ 747523 w 2120403"/>
              <a:gd name="connsiteY260" fmla="*/ 939218 h 2071847"/>
              <a:gd name="connsiteX261" fmla="*/ 739712 w 2120403"/>
              <a:gd name="connsiteY261" fmla="*/ 906929 h 2071847"/>
              <a:gd name="connsiteX262" fmla="*/ 754190 w 2120403"/>
              <a:gd name="connsiteY262" fmla="*/ 784056 h 2071847"/>
              <a:gd name="connsiteX263" fmla="*/ 780575 w 2120403"/>
              <a:gd name="connsiteY263" fmla="*/ 725573 h 2071847"/>
              <a:gd name="connsiteX264" fmla="*/ 797243 w 2120403"/>
              <a:gd name="connsiteY264" fmla="*/ 699093 h 2071847"/>
              <a:gd name="connsiteX265" fmla="*/ 809150 w 2120403"/>
              <a:gd name="connsiteY265" fmla="*/ 686139 h 2071847"/>
              <a:gd name="connsiteX266" fmla="*/ 802482 w 2120403"/>
              <a:gd name="connsiteY266" fmla="*/ 703951 h 2071847"/>
              <a:gd name="connsiteX267" fmla="*/ 787718 w 2120403"/>
              <a:gd name="connsiteY267" fmla="*/ 748433 h 2071847"/>
              <a:gd name="connsiteX268" fmla="*/ 764858 w 2120403"/>
              <a:gd name="connsiteY268" fmla="*/ 852731 h 2071847"/>
              <a:gd name="connsiteX269" fmla="*/ 753905 w 2120403"/>
              <a:gd name="connsiteY269" fmla="*/ 901309 h 2071847"/>
              <a:gd name="connsiteX270" fmla="*/ 826104 w 2120403"/>
              <a:gd name="connsiteY270" fmla="*/ 1061234 h 2071847"/>
              <a:gd name="connsiteX271" fmla="*/ 827438 w 2120403"/>
              <a:gd name="connsiteY271" fmla="*/ 1099715 h 2071847"/>
              <a:gd name="connsiteX272" fmla="*/ 807911 w 2120403"/>
              <a:gd name="connsiteY272" fmla="*/ 1081236 h 2071847"/>
              <a:gd name="connsiteX273" fmla="*/ 803149 w 2120403"/>
              <a:gd name="connsiteY273" fmla="*/ 1049613 h 2071847"/>
              <a:gd name="connsiteX274" fmla="*/ 802768 w 2120403"/>
              <a:gd name="connsiteY274" fmla="*/ 976652 h 2071847"/>
              <a:gd name="connsiteX275" fmla="*/ 821723 w 2120403"/>
              <a:gd name="connsiteY275" fmla="*/ 836063 h 2071847"/>
              <a:gd name="connsiteX276" fmla="*/ 847726 w 2120403"/>
              <a:gd name="connsiteY276" fmla="*/ 704522 h 2071847"/>
              <a:gd name="connsiteX277" fmla="*/ 867443 w 2120403"/>
              <a:gd name="connsiteY277" fmla="*/ 637657 h 2071847"/>
              <a:gd name="connsiteX278" fmla="*/ 876301 w 2120403"/>
              <a:gd name="connsiteY278" fmla="*/ 606129 h 2071847"/>
              <a:gd name="connsiteX279" fmla="*/ 890874 w 2120403"/>
              <a:gd name="connsiteY279" fmla="*/ 590889 h 2071847"/>
              <a:gd name="connsiteX280" fmla="*/ 912591 w 2120403"/>
              <a:gd name="connsiteY280" fmla="*/ 572696 h 2071847"/>
              <a:gd name="connsiteX281" fmla="*/ 917163 w 2120403"/>
              <a:gd name="connsiteY281" fmla="*/ 567743 h 2071847"/>
              <a:gd name="connsiteX282" fmla="*/ 911734 w 2120403"/>
              <a:gd name="connsiteY282" fmla="*/ 589841 h 2071847"/>
              <a:gd name="connsiteX283" fmla="*/ 902971 w 2120403"/>
              <a:gd name="connsiteY283" fmla="*/ 635942 h 2071847"/>
              <a:gd name="connsiteX284" fmla="*/ 885159 w 2120403"/>
              <a:gd name="connsiteY284" fmla="*/ 722525 h 2071847"/>
              <a:gd name="connsiteX285" fmla="*/ 875348 w 2120403"/>
              <a:gd name="connsiteY285" fmla="*/ 809202 h 2071847"/>
              <a:gd name="connsiteX286" fmla="*/ 855155 w 2120403"/>
              <a:gd name="connsiteY286" fmla="*/ 893975 h 2071847"/>
              <a:gd name="connsiteX287" fmla="*/ 846964 w 2120403"/>
              <a:gd name="connsiteY287" fmla="*/ 938933 h 2071847"/>
              <a:gd name="connsiteX288" fmla="*/ 838296 w 2120403"/>
              <a:gd name="connsiteY288" fmla="*/ 976080 h 2071847"/>
              <a:gd name="connsiteX289" fmla="*/ 826104 w 2120403"/>
              <a:gd name="connsiteY289" fmla="*/ 1061234 h 2071847"/>
              <a:gd name="connsiteX290" fmla="*/ 1255110 w 2120403"/>
              <a:gd name="connsiteY290" fmla="*/ 1203918 h 2071847"/>
              <a:gd name="connsiteX291" fmla="*/ 1234060 w 2120403"/>
              <a:gd name="connsiteY291" fmla="*/ 1203918 h 2071847"/>
              <a:gd name="connsiteX292" fmla="*/ 1204247 w 2120403"/>
              <a:gd name="connsiteY292" fmla="*/ 1191821 h 2071847"/>
              <a:gd name="connsiteX293" fmla="*/ 1192721 w 2120403"/>
              <a:gd name="connsiteY293" fmla="*/ 1186868 h 2071847"/>
              <a:gd name="connsiteX294" fmla="*/ 1220630 w 2120403"/>
              <a:gd name="connsiteY294" fmla="*/ 1181249 h 2071847"/>
              <a:gd name="connsiteX295" fmla="*/ 1277208 w 2120403"/>
              <a:gd name="connsiteY295" fmla="*/ 1162199 h 2071847"/>
              <a:gd name="connsiteX296" fmla="*/ 1330262 w 2120403"/>
              <a:gd name="connsiteY296" fmla="*/ 1133814 h 2071847"/>
              <a:gd name="connsiteX297" fmla="*/ 1388555 w 2120403"/>
              <a:gd name="connsiteY297" fmla="*/ 1109049 h 2071847"/>
              <a:gd name="connsiteX298" fmla="*/ 1447134 w 2120403"/>
              <a:gd name="connsiteY298" fmla="*/ 1092095 h 2071847"/>
              <a:gd name="connsiteX299" fmla="*/ 1479424 w 2120403"/>
              <a:gd name="connsiteY299" fmla="*/ 1084475 h 2071847"/>
              <a:gd name="connsiteX300" fmla="*/ 1455707 w 2120403"/>
              <a:gd name="connsiteY300" fmla="*/ 1095619 h 2071847"/>
              <a:gd name="connsiteX301" fmla="*/ 1380269 w 2120403"/>
              <a:gd name="connsiteY301" fmla="*/ 1139339 h 2071847"/>
              <a:gd name="connsiteX302" fmla="*/ 1341312 w 2120403"/>
              <a:gd name="connsiteY302" fmla="*/ 1166390 h 2071847"/>
              <a:gd name="connsiteX303" fmla="*/ 1301592 w 2120403"/>
              <a:gd name="connsiteY303" fmla="*/ 1190107 h 2071847"/>
              <a:gd name="connsiteX304" fmla="*/ 1255015 w 2120403"/>
              <a:gd name="connsiteY304" fmla="*/ 1203823 h 2071847"/>
              <a:gd name="connsiteX305" fmla="*/ 1278256 w 2120403"/>
              <a:gd name="connsiteY305" fmla="*/ 1209728 h 2071847"/>
              <a:gd name="connsiteX306" fmla="*/ 1324643 w 2120403"/>
              <a:gd name="connsiteY306" fmla="*/ 1191440 h 2071847"/>
              <a:gd name="connsiteX307" fmla="*/ 1362743 w 2120403"/>
              <a:gd name="connsiteY307" fmla="*/ 1163437 h 2071847"/>
              <a:gd name="connsiteX308" fmla="*/ 1408082 w 2120403"/>
              <a:gd name="connsiteY308" fmla="*/ 1134100 h 2071847"/>
              <a:gd name="connsiteX309" fmla="*/ 1454945 w 2120403"/>
              <a:gd name="connsiteY309" fmla="*/ 1107620 h 2071847"/>
              <a:gd name="connsiteX310" fmla="*/ 1504189 w 2120403"/>
              <a:gd name="connsiteY310" fmla="*/ 1084379 h 2071847"/>
              <a:gd name="connsiteX311" fmla="*/ 1535145 w 2120403"/>
              <a:gd name="connsiteY311" fmla="*/ 1073426 h 2071847"/>
              <a:gd name="connsiteX312" fmla="*/ 1571721 w 2120403"/>
              <a:gd name="connsiteY312" fmla="*/ 1069235 h 2071847"/>
              <a:gd name="connsiteX313" fmla="*/ 1646112 w 2120403"/>
              <a:gd name="connsiteY313" fmla="*/ 1059614 h 2071847"/>
              <a:gd name="connsiteX314" fmla="*/ 1714025 w 2120403"/>
              <a:gd name="connsiteY314" fmla="*/ 1056281 h 2071847"/>
              <a:gd name="connsiteX315" fmla="*/ 1719740 w 2120403"/>
              <a:gd name="connsiteY315" fmla="*/ 1055900 h 2071847"/>
              <a:gd name="connsiteX316" fmla="*/ 1735361 w 2120403"/>
              <a:gd name="connsiteY316" fmla="*/ 1056852 h 2071847"/>
              <a:gd name="connsiteX317" fmla="*/ 1708405 w 2120403"/>
              <a:gd name="connsiteY317" fmla="*/ 1064377 h 2071847"/>
              <a:gd name="connsiteX318" fmla="*/ 1643635 w 2120403"/>
              <a:gd name="connsiteY318" fmla="*/ 1083427 h 2071847"/>
              <a:gd name="connsiteX319" fmla="*/ 1531716 w 2120403"/>
              <a:gd name="connsiteY319" fmla="*/ 1134100 h 2071847"/>
              <a:gd name="connsiteX320" fmla="*/ 1471518 w 2120403"/>
              <a:gd name="connsiteY320" fmla="*/ 1175248 h 2071847"/>
              <a:gd name="connsiteX321" fmla="*/ 1413511 w 2120403"/>
              <a:gd name="connsiteY321" fmla="*/ 1206871 h 2071847"/>
              <a:gd name="connsiteX322" fmla="*/ 1355313 w 2120403"/>
              <a:gd name="connsiteY322" fmla="*/ 1227159 h 2071847"/>
              <a:gd name="connsiteX323" fmla="*/ 1317023 w 2120403"/>
              <a:gd name="connsiteY323" fmla="*/ 1228302 h 2071847"/>
              <a:gd name="connsiteX324" fmla="*/ 1315118 w 2120403"/>
              <a:gd name="connsiteY324" fmla="*/ 1228302 h 2071847"/>
              <a:gd name="connsiteX325" fmla="*/ 1292639 w 2120403"/>
              <a:gd name="connsiteY325" fmla="*/ 1221920 h 2071847"/>
              <a:gd name="connsiteX326" fmla="*/ 1265683 w 2120403"/>
              <a:gd name="connsiteY326" fmla="*/ 1216015 h 2071847"/>
              <a:gd name="connsiteX327" fmla="*/ 1261492 w 2120403"/>
              <a:gd name="connsiteY327" fmla="*/ 1214396 h 2071847"/>
              <a:gd name="connsiteX328" fmla="*/ 1278161 w 2120403"/>
              <a:gd name="connsiteY328" fmla="*/ 1209728 h 2071847"/>
              <a:gd name="connsiteX329" fmla="*/ 1465708 w 2120403"/>
              <a:gd name="connsiteY329" fmla="*/ 854255 h 2071847"/>
              <a:gd name="connsiteX330" fmla="*/ 1465041 w 2120403"/>
              <a:gd name="connsiteY330" fmla="*/ 861018 h 2071847"/>
              <a:gd name="connsiteX331" fmla="*/ 1464279 w 2120403"/>
              <a:gd name="connsiteY331" fmla="*/ 867305 h 2071847"/>
              <a:gd name="connsiteX332" fmla="*/ 1458850 w 2120403"/>
              <a:gd name="connsiteY332" fmla="*/ 901595 h 2071847"/>
              <a:gd name="connsiteX333" fmla="*/ 1453611 w 2120403"/>
              <a:gd name="connsiteY333" fmla="*/ 917882 h 2071847"/>
              <a:gd name="connsiteX334" fmla="*/ 1433323 w 2120403"/>
              <a:gd name="connsiteY334" fmla="*/ 974270 h 2071847"/>
              <a:gd name="connsiteX335" fmla="*/ 1384841 w 2120403"/>
              <a:gd name="connsiteY335" fmla="*/ 1035135 h 2071847"/>
              <a:gd name="connsiteX336" fmla="*/ 1350170 w 2120403"/>
              <a:gd name="connsiteY336" fmla="*/ 1076759 h 2071847"/>
              <a:gd name="connsiteX337" fmla="*/ 1348169 w 2120403"/>
              <a:gd name="connsiteY337" fmla="*/ 1078950 h 2071847"/>
              <a:gd name="connsiteX338" fmla="*/ 1335120 w 2120403"/>
              <a:gd name="connsiteY338" fmla="*/ 1088856 h 2071847"/>
              <a:gd name="connsiteX339" fmla="*/ 1331977 w 2120403"/>
              <a:gd name="connsiteY339" fmla="*/ 1090952 h 2071847"/>
              <a:gd name="connsiteX340" fmla="*/ 1368934 w 2120403"/>
              <a:gd name="connsiteY340" fmla="*/ 1037516 h 2071847"/>
              <a:gd name="connsiteX341" fmla="*/ 1399128 w 2120403"/>
              <a:gd name="connsiteY341" fmla="*/ 981700 h 2071847"/>
              <a:gd name="connsiteX342" fmla="*/ 1426465 w 2120403"/>
              <a:gd name="connsiteY342" fmla="*/ 913691 h 2071847"/>
              <a:gd name="connsiteX343" fmla="*/ 1448277 w 2120403"/>
              <a:gd name="connsiteY343" fmla="*/ 840444 h 2071847"/>
              <a:gd name="connsiteX344" fmla="*/ 1468470 w 2120403"/>
              <a:gd name="connsiteY344" fmla="*/ 773674 h 2071847"/>
              <a:gd name="connsiteX345" fmla="*/ 1467899 w 2120403"/>
              <a:gd name="connsiteY345" fmla="*/ 815774 h 2071847"/>
              <a:gd name="connsiteX346" fmla="*/ 1466470 w 2120403"/>
              <a:gd name="connsiteY346" fmla="*/ 844445 h 2071847"/>
              <a:gd name="connsiteX347" fmla="*/ 1466279 w 2120403"/>
              <a:gd name="connsiteY347" fmla="*/ 846635 h 2071847"/>
              <a:gd name="connsiteX348" fmla="*/ 1465708 w 2120403"/>
              <a:gd name="connsiteY348" fmla="*/ 854065 h 2071847"/>
              <a:gd name="connsiteX349" fmla="*/ 1158908 w 2120403"/>
              <a:gd name="connsiteY349" fmla="*/ 1161627 h 2071847"/>
              <a:gd name="connsiteX350" fmla="*/ 1157288 w 2120403"/>
              <a:gd name="connsiteY350" fmla="*/ 1162008 h 2071847"/>
              <a:gd name="connsiteX351" fmla="*/ 1179863 w 2120403"/>
              <a:gd name="connsiteY351" fmla="*/ 1150769 h 2071847"/>
              <a:gd name="connsiteX352" fmla="*/ 1254062 w 2120403"/>
              <a:gd name="connsiteY352" fmla="*/ 1089237 h 2071847"/>
              <a:gd name="connsiteX353" fmla="*/ 1291305 w 2120403"/>
              <a:gd name="connsiteY353" fmla="*/ 1046756 h 2071847"/>
              <a:gd name="connsiteX354" fmla="*/ 1316546 w 2120403"/>
              <a:gd name="connsiteY354" fmla="*/ 1007894 h 2071847"/>
              <a:gd name="connsiteX355" fmla="*/ 1337025 w 2120403"/>
              <a:gd name="connsiteY355" fmla="*/ 967889 h 2071847"/>
              <a:gd name="connsiteX356" fmla="*/ 1363314 w 2120403"/>
              <a:gd name="connsiteY356" fmla="*/ 916930 h 2071847"/>
              <a:gd name="connsiteX357" fmla="*/ 1406081 w 2120403"/>
              <a:gd name="connsiteY357" fmla="*/ 815584 h 2071847"/>
              <a:gd name="connsiteX358" fmla="*/ 1447801 w 2120403"/>
              <a:gd name="connsiteY358" fmla="*/ 714047 h 2071847"/>
              <a:gd name="connsiteX359" fmla="*/ 1476281 w 2120403"/>
              <a:gd name="connsiteY359" fmla="*/ 665756 h 2071847"/>
              <a:gd name="connsiteX360" fmla="*/ 1480281 w 2120403"/>
              <a:gd name="connsiteY360" fmla="*/ 659850 h 2071847"/>
              <a:gd name="connsiteX361" fmla="*/ 1479805 w 2120403"/>
              <a:gd name="connsiteY361" fmla="*/ 662422 h 2071847"/>
              <a:gd name="connsiteX362" fmla="*/ 1476376 w 2120403"/>
              <a:gd name="connsiteY362" fmla="*/ 676233 h 2071847"/>
              <a:gd name="connsiteX363" fmla="*/ 1473233 w 2120403"/>
              <a:gd name="connsiteY363" fmla="*/ 697379 h 2071847"/>
              <a:gd name="connsiteX364" fmla="*/ 1473804 w 2120403"/>
              <a:gd name="connsiteY364" fmla="*/ 705570 h 2071847"/>
              <a:gd name="connsiteX365" fmla="*/ 1473709 w 2120403"/>
              <a:gd name="connsiteY365" fmla="*/ 705951 h 2071847"/>
              <a:gd name="connsiteX366" fmla="*/ 1473900 w 2120403"/>
              <a:gd name="connsiteY366" fmla="*/ 708713 h 2071847"/>
              <a:gd name="connsiteX367" fmla="*/ 1471423 w 2120403"/>
              <a:gd name="connsiteY367" fmla="*/ 734145 h 2071847"/>
              <a:gd name="connsiteX368" fmla="*/ 1471137 w 2120403"/>
              <a:gd name="connsiteY368" fmla="*/ 740527 h 2071847"/>
              <a:gd name="connsiteX369" fmla="*/ 1470851 w 2120403"/>
              <a:gd name="connsiteY369" fmla="*/ 743480 h 2071847"/>
              <a:gd name="connsiteX370" fmla="*/ 1460469 w 2120403"/>
              <a:gd name="connsiteY370" fmla="*/ 768721 h 2071847"/>
              <a:gd name="connsiteX371" fmla="*/ 1439133 w 2120403"/>
              <a:gd name="connsiteY371" fmla="*/ 833967 h 2071847"/>
              <a:gd name="connsiteX372" fmla="*/ 1416178 w 2120403"/>
              <a:gd name="connsiteY372" fmla="*/ 909405 h 2071847"/>
              <a:gd name="connsiteX373" fmla="*/ 1392937 w 2120403"/>
              <a:gd name="connsiteY373" fmla="*/ 969127 h 2071847"/>
              <a:gd name="connsiteX374" fmla="*/ 1359695 w 2120403"/>
              <a:gd name="connsiteY374" fmla="*/ 1030468 h 2071847"/>
              <a:gd name="connsiteX375" fmla="*/ 1324357 w 2120403"/>
              <a:gd name="connsiteY375" fmla="*/ 1081331 h 2071847"/>
              <a:gd name="connsiteX376" fmla="*/ 1291400 w 2120403"/>
              <a:gd name="connsiteY376" fmla="*/ 1115717 h 2071847"/>
              <a:gd name="connsiteX377" fmla="*/ 1284257 w 2120403"/>
              <a:gd name="connsiteY377" fmla="*/ 1119431 h 2071847"/>
              <a:gd name="connsiteX378" fmla="*/ 1253777 w 2120403"/>
              <a:gd name="connsiteY378" fmla="*/ 1130004 h 2071847"/>
              <a:gd name="connsiteX379" fmla="*/ 1223201 w 2120403"/>
              <a:gd name="connsiteY379" fmla="*/ 1141815 h 2071847"/>
              <a:gd name="connsiteX380" fmla="*/ 1158717 w 2120403"/>
              <a:gd name="connsiteY380" fmla="*/ 1161913 h 2071847"/>
              <a:gd name="connsiteX381" fmla="*/ 1133381 w 2120403"/>
              <a:gd name="connsiteY381" fmla="*/ 1157627 h 2071847"/>
              <a:gd name="connsiteX382" fmla="*/ 1084232 w 2120403"/>
              <a:gd name="connsiteY382" fmla="*/ 1163532 h 2071847"/>
              <a:gd name="connsiteX383" fmla="*/ 1056895 w 2120403"/>
              <a:gd name="connsiteY383" fmla="*/ 1161532 h 2071847"/>
              <a:gd name="connsiteX384" fmla="*/ 1047370 w 2120403"/>
              <a:gd name="connsiteY384" fmla="*/ 1157341 h 2071847"/>
              <a:gd name="connsiteX385" fmla="*/ 1045560 w 2120403"/>
              <a:gd name="connsiteY385" fmla="*/ 1156579 h 2071847"/>
              <a:gd name="connsiteX386" fmla="*/ 1082803 w 2120403"/>
              <a:gd name="connsiteY386" fmla="*/ 1143339 h 2071847"/>
              <a:gd name="connsiteX387" fmla="*/ 1125665 w 2120403"/>
              <a:gd name="connsiteY387" fmla="*/ 1108287 h 2071847"/>
              <a:gd name="connsiteX388" fmla="*/ 1158908 w 2120403"/>
              <a:gd name="connsiteY388" fmla="*/ 1064758 h 2071847"/>
              <a:gd name="connsiteX389" fmla="*/ 1159574 w 2120403"/>
              <a:gd name="connsiteY389" fmla="*/ 1063805 h 2071847"/>
              <a:gd name="connsiteX390" fmla="*/ 1172719 w 2120403"/>
              <a:gd name="connsiteY390" fmla="*/ 1052661 h 2071847"/>
              <a:gd name="connsiteX391" fmla="*/ 1214057 w 2120403"/>
              <a:gd name="connsiteY391" fmla="*/ 1004560 h 2071847"/>
              <a:gd name="connsiteX392" fmla="*/ 1252824 w 2120403"/>
              <a:gd name="connsiteY392" fmla="*/ 947886 h 2071847"/>
              <a:gd name="connsiteX393" fmla="*/ 1282637 w 2120403"/>
              <a:gd name="connsiteY393" fmla="*/ 886450 h 2071847"/>
              <a:gd name="connsiteX394" fmla="*/ 1315118 w 2120403"/>
              <a:gd name="connsiteY394" fmla="*/ 820823 h 2071847"/>
              <a:gd name="connsiteX395" fmla="*/ 1349598 w 2120403"/>
              <a:gd name="connsiteY395" fmla="*/ 756910 h 2071847"/>
              <a:gd name="connsiteX396" fmla="*/ 1396366 w 2120403"/>
              <a:gd name="connsiteY396" fmla="*/ 697188 h 2071847"/>
              <a:gd name="connsiteX397" fmla="*/ 1437704 w 2120403"/>
              <a:gd name="connsiteY397" fmla="*/ 656040 h 2071847"/>
              <a:gd name="connsiteX398" fmla="*/ 1473995 w 2120403"/>
              <a:gd name="connsiteY398" fmla="*/ 646991 h 2071847"/>
              <a:gd name="connsiteX399" fmla="*/ 1478186 w 2120403"/>
              <a:gd name="connsiteY399" fmla="*/ 645467 h 2071847"/>
              <a:gd name="connsiteX400" fmla="*/ 1481996 w 2120403"/>
              <a:gd name="connsiteY400" fmla="*/ 645848 h 2071847"/>
              <a:gd name="connsiteX401" fmla="*/ 1461708 w 2120403"/>
              <a:gd name="connsiteY401" fmla="*/ 671947 h 2071847"/>
              <a:gd name="connsiteX402" fmla="*/ 1440848 w 2120403"/>
              <a:gd name="connsiteY402" fmla="*/ 705665 h 2071847"/>
              <a:gd name="connsiteX403" fmla="*/ 1403319 w 2120403"/>
              <a:gd name="connsiteY403" fmla="*/ 791390 h 2071847"/>
              <a:gd name="connsiteX404" fmla="*/ 1366362 w 2120403"/>
              <a:gd name="connsiteY404" fmla="*/ 883592 h 2071847"/>
              <a:gd name="connsiteX405" fmla="*/ 1322452 w 2120403"/>
              <a:gd name="connsiteY405" fmla="*/ 970270 h 2071847"/>
              <a:gd name="connsiteX406" fmla="*/ 1300259 w 2120403"/>
              <a:gd name="connsiteY406" fmla="*/ 1010656 h 2071847"/>
              <a:gd name="connsiteX407" fmla="*/ 1275779 w 2120403"/>
              <a:gd name="connsiteY407" fmla="*/ 1046375 h 2071847"/>
              <a:gd name="connsiteX408" fmla="*/ 1241204 w 2120403"/>
              <a:gd name="connsiteY408" fmla="*/ 1085046 h 2071847"/>
              <a:gd name="connsiteX409" fmla="*/ 1212629 w 2120403"/>
              <a:gd name="connsiteY409" fmla="*/ 1113621 h 2071847"/>
              <a:gd name="connsiteX410" fmla="*/ 1172624 w 2120403"/>
              <a:gd name="connsiteY410" fmla="*/ 1140672 h 2071847"/>
              <a:gd name="connsiteX411" fmla="*/ 1133381 w 2120403"/>
              <a:gd name="connsiteY411" fmla="*/ 1157722 h 2071847"/>
              <a:gd name="connsiteX412" fmla="*/ 1201484 w 2120403"/>
              <a:gd name="connsiteY412" fmla="*/ 902928 h 2071847"/>
              <a:gd name="connsiteX413" fmla="*/ 1202342 w 2120403"/>
              <a:gd name="connsiteY413" fmla="*/ 893689 h 2071847"/>
              <a:gd name="connsiteX414" fmla="*/ 1207295 w 2120403"/>
              <a:gd name="connsiteY414" fmla="*/ 875401 h 2071847"/>
              <a:gd name="connsiteX415" fmla="*/ 1217391 w 2120403"/>
              <a:gd name="connsiteY415" fmla="*/ 840730 h 2071847"/>
              <a:gd name="connsiteX416" fmla="*/ 1259777 w 2120403"/>
              <a:gd name="connsiteY416" fmla="*/ 760148 h 2071847"/>
              <a:gd name="connsiteX417" fmla="*/ 1318642 w 2120403"/>
              <a:gd name="connsiteY417" fmla="*/ 696331 h 2071847"/>
              <a:gd name="connsiteX418" fmla="*/ 1347598 w 2120403"/>
              <a:gd name="connsiteY418" fmla="*/ 673376 h 2071847"/>
              <a:gd name="connsiteX419" fmla="*/ 1356361 w 2120403"/>
              <a:gd name="connsiteY419" fmla="*/ 664803 h 2071847"/>
              <a:gd name="connsiteX420" fmla="*/ 1375316 w 2120403"/>
              <a:gd name="connsiteY420" fmla="*/ 663660 h 2071847"/>
              <a:gd name="connsiteX421" fmla="*/ 1423608 w 2120403"/>
              <a:gd name="connsiteY421" fmla="*/ 658040 h 2071847"/>
              <a:gd name="connsiteX422" fmla="*/ 1426560 w 2120403"/>
              <a:gd name="connsiteY422" fmla="*/ 657659 h 2071847"/>
              <a:gd name="connsiteX423" fmla="*/ 1347217 w 2120403"/>
              <a:gd name="connsiteY423" fmla="*/ 741098 h 2071847"/>
              <a:gd name="connsiteX424" fmla="*/ 1311879 w 2120403"/>
              <a:gd name="connsiteY424" fmla="*/ 799868 h 2071847"/>
              <a:gd name="connsiteX425" fmla="*/ 1282352 w 2120403"/>
              <a:gd name="connsiteY425" fmla="*/ 859494 h 2071847"/>
              <a:gd name="connsiteX426" fmla="*/ 1253777 w 2120403"/>
              <a:gd name="connsiteY426" fmla="*/ 921311 h 2071847"/>
              <a:gd name="connsiteX427" fmla="*/ 1216629 w 2120403"/>
              <a:gd name="connsiteY427" fmla="*/ 982081 h 2071847"/>
              <a:gd name="connsiteX428" fmla="*/ 1182244 w 2120403"/>
              <a:gd name="connsiteY428" fmla="*/ 1025515 h 2071847"/>
              <a:gd name="connsiteX429" fmla="*/ 1182625 w 2120403"/>
              <a:gd name="connsiteY429" fmla="*/ 1022467 h 2071847"/>
              <a:gd name="connsiteX430" fmla="*/ 1188721 w 2120403"/>
              <a:gd name="connsiteY430" fmla="*/ 1012466 h 2071847"/>
              <a:gd name="connsiteX431" fmla="*/ 1194817 w 2120403"/>
              <a:gd name="connsiteY431" fmla="*/ 985415 h 2071847"/>
              <a:gd name="connsiteX432" fmla="*/ 1195674 w 2120403"/>
              <a:gd name="connsiteY432" fmla="*/ 985319 h 2071847"/>
              <a:gd name="connsiteX433" fmla="*/ 1198151 w 2120403"/>
              <a:gd name="connsiteY433" fmla="*/ 977223 h 2071847"/>
              <a:gd name="connsiteX434" fmla="*/ 1198341 w 2120403"/>
              <a:gd name="connsiteY434" fmla="*/ 976556 h 2071847"/>
              <a:gd name="connsiteX435" fmla="*/ 1199103 w 2120403"/>
              <a:gd name="connsiteY435" fmla="*/ 972365 h 2071847"/>
              <a:gd name="connsiteX436" fmla="*/ 1203008 w 2120403"/>
              <a:gd name="connsiteY436" fmla="*/ 946648 h 2071847"/>
              <a:gd name="connsiteX437" fmla="*/ 1201484 w 2120403"/>
              <a:gd name="connsiteY437" fmla="*/ 946172 h 2071847"/>
              <a:gd name="connsiteX438" fmla="*/ 1201103 w 2120403"/>
              <a:gd name="connsiteY438" fmla="*/ 914453 h 2071847"/>
              <a:gd name="connsiteX439" fmla="*/ 1200722 w 2120403"/>
              <a:gd name="connsiteY439" fmla="*/ 908738 h 2071847"/>
              <a:gd name="connsiteX440" fmla="*/ 1200532 w 2120403"/>
              <a:gd name="connsiteY440" fmla="*/ 906452 h 2071847"/>
              <a:gd name="connsiteX441" fmla="*/ 1201580 w 2120403"/>
              <a:gd name="connsiteY441" fmla="*/ 902642 h 2071847"/>
              <a:gd name="connsiteX442" fmla="*/ 1044131 w 2120403"/>
              <a:gd name="connsiteY442" fmla="*/ 1132195 h 2071847"/>
              <a:gd name="connsiteX443" fmla="*/ 1084708 w 2120403"/>
              <a:gd name="connsiteY443" fmla="*/ 1088666 h 2071847"/>
              <a:gd name="connsiteX444" fmla="*/ 1138810 w 2120403"/>
              <a:gd name="connsiteY444" fmla="*/ 999988 h 2071847"/>
              <a:gd name="connsiteX445" fmla="*/ 1166909 w 2120403"/>
              <a:gd name="connsiteY445" fmla="*/ 883402 h 2071847"/>
              <a:gd name="connsiteX446" fmla="*/ 1170052 w 2120403"/>
              <a:gd name="connsiteY446" fmla="*/ 836063 h 2071847"/>
              <a:gd name="connsiteX447" fmla="*/ 1178529 w 2120403"/>
              <a:gd name="connsiteY447" fmla="*/ 885688 h 2071847"/>
              <a:gd name="connsiteX448" fmla="*/ 1183577 w 2120403"/>
              <a:gd name="connsiteY448" fmla="*/ 956840 h 2071847"/>
              <a:gd name="connsiteX449" fmla="*/ 1182244 w 2120403"/>
              <a:gd name="connsiteY449" fmla="*/ 973223 h 2071847"/>
              <a:gd name="connsiteX450" fmla="*/ 1170719 w 2120403"/>
              <a:gd name="connsiteY450" fmla="*/ 996654 h 2071847"/>
              <a:gd name="connsiteX451" fmla="*/ 1162527 w 2120403"/>
              <a:gd name="connsiteY451" fmla="*/ 1014561 h 2071847"/>
              <a:gd name="connsiteX452" fmla="*/ 1160241 w 2120403"/>
              <a:gd name="connsiteY452" fmla="*/ 1019609 h 2071847"/>
              <a:gd name="connsiteX453" fmla="*/ 1149478 w 2120403"/>
              <a:gd name="connsiteY453" fmla="*/ 1038659 h 2071847"/>
              <a:gd name="connsiteX454" fmla="*/ 1123379 w 2120403"/>
              <a:gd name="connsiteY454" fmla="*/ 1071711 h 2071847"/>
              <a:gd name="connsiteX455" fmla="*/ 1102043 w 2120403"/>
              <a:gd name="connsiteY455" fmla="*/ 1100286 h 2071847"/>
              <a:gd name="connsiteX456" fmla="*/ 1044131 w 2120403"/>
              <a:gd name="connsiteY456" fmla="*/ 1132290 h 2071847"/>
              <a:gd name="connsiteX457" fmla="*/ 1041369 w 2120403"/>
              <a:gd name="connsiteY457" fmla="*/ 1117526 h 2071847"/>
              <a:gd name="connsiteX458" fmla="*/ 1018033 w 2120403"/>
              <a:gd name="connsiteY458" fmla="*/ 1140386 h 2071847"/>
              <a:gd name="connsiteX459" fmla="*/ 985934 w 2120403"/>
              <a:gd name="connsiteY459" fmla="*/ 1151340 h 2071847"/>
              <a:gd name="connsiteX460" fmla="*/ 960788 w 2120403"/>
              <a:gd name="connsiteY460" fmla="*/ 1155245 h 2071847"/>
              <a:gd name="connsiteX461" fmla="*/ 1012699 w 2120403"/>
              <a:gd name="connsiteY461" fmla="*/ 1111907 h 2071847"/>
              <a:gd name="connsiteX462" fmla="*/ 1078231 w 2120403"/>
              <a:gd name="connsiteY462" fmla="*/ 986462 h 2071847"/>
              <a:gd name="connsiteX463" fmla="*/ 1109378 w 2120403"/>
              <a:gd name="connsiteY463" fmla="*/ 820156 h 2071847"/>
              <a:gd name="connsiteX464" fmla="*/ 1107377 w 2120403"/>
              <a:gd name="connsiteY464" fmla="*/ 745480 h 2071847"/>
              <a:gd name="connsiteX465" fmla="*/ 1102043 w 2120403"/>
              <a:gd name="connsiteY465" fmla="*/ 711952 h 2071847"/>
              <a:gd name="connsiteX466" fmla="*/ 1096328 w 2120403"/>
              <a:gd name="connsiteY466" fmla="*/ 691949 h 2071847"/>
              <a:gd name="connsiteX467" fmla="*/ 1110140 w 2120403"/>
              <a:gd name="connsiteY467" fmla="*/ 711190 h 2071847"/>
              <a:gd name="connsiteX468" fmla="*/ 1141667 w 2120403"/>
              <a:gd name="connsiteY468" fmla="*/ 762149 h 2071847"/>
              <a:gd name="connsiteX469" fmla="*/ 1162241 w 2120403"/>
              <a:gd name="connsiteY469" fmla="*/ 811679 h 2071847"/>
              <a:gd name="connsiteX470" fmla="*/ 1158717 w 2120403"/>
              <a:gd name="connsiteY470" fmla="*/ 876830 h 2071847"/>
              <a:gd name="connsiteX471" fmla="*/ 1132904 w 2120403"/>
              <a:gd name="connsiteY471" fmla="*/ 986367 h 2071847"/>
              <a:gd name="connsiteX472" fmla="*/ 1079088 w 2120403"/>
              <a:gd name="connsiteY472" fmla="*/ 1078093 h 2071847"/>
              <a:gd name="connsiteX473" fmla="*/ 1041464 w 2120403"/>
              <a:gd name="connsiteY473" fmla="*/ 1117717 h 2071847"/>
              <a:gd name="connsiteX474" fmla="*/ 1165289 w 2120403"/>
              <a:gd name="connsiteY474" fmla="*/ 741098 h 2071847"/>
              <a:gd name="connsiteX475" fmla="*/ 1165289 w 2120403"/>
              <a:gd name="connsiteY475" fmla="*/ 741003 h 2071847"/>
              <a:gd name="connsiteX476" fmla="*/ 1174624 w 2120403"/>
              <a:gd name="connsiteY476" fmla="*/ 726620 h 2071847"/>
              <a:gd name="connsiteX477" fmla="*/ 1202723 w 2120403"/>
              <a:gd name="connsiteY477" fmla="*/ 704332 h 2071847"/>
              <a:gd name="connsiteX478" fmla="*/ 1226250 w 2120403"/>
              <a:gd name="connsiteY478" fmla="*/ 688711 h 2071847"/>
              <a:gd name="connsiteX479" fmla="*/ 1201675 w 2120403"/>
              <a:gd name="connsiteY479" fmla="*/ 716238 h 2071847"/>
              <a:gd name="connsiteX480" fmla="*/ 1167575 w 2120403"/>
              <a:gd name="connsiteY480" fmla="*/ 768816 h 2071847"/>
              <a:gd name="connsiteX481" fmla="*/ 1166813 w 2120403"/>
              <a:gd name="connsiteY481" fmla="*/ 768340 h 2071847"/>
              <a:gd name="connsiteX482" fmla="*/ 1162432 w 2120403"/>
              <a:gd name="connsiteY482" fmla="*/ 759101 h 2071847"/>
              <a:gd name="connsiteX483" fmla="*/ 1165385 w 2120403"/>
              <a:gd name="connsiteY483" fmla="*/ 741098 h 2071847"/>
              <a:gd name="connsiteX484" fmla="*/ 931070 w 2120403"/>
              <a:gd name="connsiteY484" fmla="*/ 1149816 h 2071847"/>
              <a:gd name="connsiteX485" fmla="*/ 913829 w 2120403"/>
              <a:gd name="connsiteY485" fmla="*/ 1144958 h 2071847"/>
              <a:gd name="connsiteX486" fmla="*/ 1000888 w 2120403"/>
              <a:gd name="connsiteY486" fmla="*/ 1055423 h 2071847"/>
              <a:gd name="connsiteX487" fmla="*/ 1030987 w 2120403"/>
              <a:gd name="connsiteY487" fmla="*/ 994654 h 2071847"/>
              <a:gd name="connsiteX488" fmla="*/ 1048132 w 2120403"/>
              <a:gd name="connsiteY488" fmla="*/ 918835 h 2071847"/>
              <a:gd name="connsiteX489" fmla="*/ 1054704 w 2120403"/>
              <a:gd name="connsiteY489" fmla="*/ 757481 h 2071847"/>
              <a:gd name="connsiteX490" fmla="*/ 1047465 w 2120403"/>
              <a:gd name="connsiteY490" fmla="*/ 680900 h 2071847"/>
              <a:gd name="connsiteX491" fmla="*/ 1037940 w 2120403"/>
              <a:gd name="connsiteY491" fmla="*/ 643277 h 2071847"/>
              <a:gd name="connsiteX492" fmla="*/ 1048608 w 2120403"/>
              <a:gd name="connsiteY492" fmla="*/ 651754 h 2071847"/>
              <a:gd name="connsiteX493" fmla="*/ 1055752 w 2120403"/>
              <a:gd name="connsiteY493" fmla="*/ 657564 h 2071847"/>
              <a:gd name="connsiteX494" fmla="*/ 1066039 w 2120403"/>
              <a:gd name="connsiteY494" fmla="*/ 666041 h 2071847"/>
              <a:gd name="connsiteX495" fmla="*/ 1089089 w 2120403"/>
              <a:gd name="connsiteY495" fmla="*/ 684996 h 2071847"/>
              <a:gd name="connsiteX496" fmla="*/ 1096043 w 2120403"/>
              <a:gd name="connsiteY496" fmla="*/ 727001 h 2071847"/>
              <a:gd name="connsiteX497" fmla="*/ 1099853 w 2120403"/>
              <a:gd name="connsiteY497" fmla="*/ 797391 h 2071847"/>
              <a:gd name="connsiteX498" fmla="*/ 1075469 w 2120403"/>
              <a:gd name="connsiteY498" fmla="*/ 955030 h 2071847"/>
              <a:gd name="connsiteX499" fmla="*/ 1052323 w 2120403"/>
              <a:gd name="connsiteY499" fmla="*/ 1023896 h 2071847"/>
              <a:gd name="connsiteX500" fmla="*/ 1013937 w 2120403"/>
              <a:gd name="connsiteY500" fmla="*/ 1088856 h 2071847"/>
              <a:gd name="connsiteX501" fmla="*/ 931260 w 2120403"/>
              <a:gd name="connsiteY501" fmla="*/ 1149911 h 2071847"/>
              <a:gd name="connsiteX502" fmla="*/ 911829 w 2120403"/>
              <a:gd name="connsiteY502" fmla="*/ 1130957 h 2071847"/>
              <a:gd name="connsiteX503" fmla="*/ 914877 w 2120403"/>
              <a:gd name="connsiteY503" fmla="*/ 1126956 h 2071847"/>
              <a:gd name="connsiteX504" fmla="*/ 931355 w 2120403"/>
              <a:gd name="connsiteY504" fmla="*/ 1097810 h 2071847"/>
              <a:gd name="connsiteX505" fmla="*/ 967074 w 2120403"/>
              <a:gd name="connsiteY505" fmla="*/ 1030277 h 2071847"/>
              <a:gd name="connsiteX506" fmla="*/ 1005936 w 2120403"/>
              <a:gd name="connsiteY506" fmla="*/ 877782 h 2071847"/>
              <a:gd name="connsiteX507" fmla="*/ 1014509 w 2120403"/>
              <a:gd name="connsiteY507" fmla="*/ 798725 h 2071847"/>
              <a:gd name="connsiteX508" fmla="*/ 1007174 w 2120403"/>
              <a:gd name="connsiteY508" fmla="*/ 724144 h 2071847"/>
              <a:gd name="connsiteX509" fmla="*/ 1002888 w 2120403"/>
              <a:gd name="connsiteY509" fmla="*/ 683948 h 2071847"/>
              <a:gd name="connsiteX510" fmla="*/ 995840 w 2120403"/>
              <a:gd name="connsiteY510" fmla="*/ 646229 h 2071847"/>
              <a:gd name="connsiteX511" fmla="*/ 986505 w 2120403"/>
              <a:gd name="connsiteY511" fmla="*/ 605367 h 2071847"/>
              <a:gd name="connsiteX512" fmla="*/ 1028320 w 2120403"/>
              <a:gd name="connsiteY512" fmla="*/ 635847 h 2071847"/>
              <a:gd name="connsiteX513" fmla="*/ 1037940 w 2120403"/>
              <a:gd name="connsiteY513" fmla="*/ 681758 h 2071847"/>
              <a:gd name="connsiteX514" fmla="*/ 1043560 w 2120403"/>
              <a:gd name="connsiteY514" fmla="*/ 753386 h 2071847"/>
              <a:gd name="connsiteX515" fmla="*/ 1038226 w 2120403"/>
              <a:gd name="connsiteY515" fmla="*/ 906452 h 2071847"/>
              <a:gd name="connsiteX516" fmla="*/ 1021557 w 2120403"/>
              <a:gd name="connsiteY516" fmla="*/ 985415 h 2071847"/>
              <a:gd name="connsiteX517" fmla="*/ 993935 w 2120403"/>
              <a:gd name="connsiteY517" fmla="*/ 1043803 h 2071847"/>
              <a:gd name="connsiteX518" fmla="*/ 947548 w 2120403"/>
              <a:gd name="connsiteY518" fmla="*/ 1103429 h 2071847"/>
              <a:gd name="connsiteX519" fmla="*/ 911924 w 2120403"/>
              <a:gd name="connsiteY519" fmla="*/ 1130861 h 2071847"/>
              <a:gd name="connsiteX520" fmla="*/ 913067 w 2120403"/>
              <a:gd name="connsiteY520" fmla="*/ 1105430 h 2071847"/>
              <a:gd name="connsiteX521" fmla="*/ 895637 w 2120403"/>
              <a:gd name="connsiteY521" fmla="*/ 1131719 h 2071847"/>
              <a:gd name="connsiteX522" fmla="*/ 892779 w 2120403"/>
              <a:gd name="connsiteY522" fmla="*/ 1134671 h 2071847"/>
              <a:gd name="connsiteX523" fmla="*/ 888874 w 2120403"/>
              <a:gd name="connsiteY523" fmla="*/ 1135624 h 2071847"/>
              <a:gd name="connsiteX524" fmla="*/ 882016 w 2120403"/>
              <a:gd name="connsiteY524" fmla="*/ 1132576 h 2071847"/>
              <a:gd name="connsiteX525" fmla="*/ 882016 w 2120403"/>
              <a:gd name="connsiteY525" fmla="*/ 1132481 h 2071847"/>
              <a:gd name="connsiteX526" fmla="*/ 883064 w 2120403"/>
              <a:gd name="connsiteY526" fmla="*/ 1126004 h 2071847"/>
              <a:gd name="connsiteX527" fmla="*/ 886683 w 2120403"/>
              <a:gd name="connsiteY527" fmla="*/ 1103810 h 2071847"/>
              <a:gd name="connsiteX528" fmla="*/ 893732 w 2120403"/>
              <a:gd name="connsiteY528" fmla="*/ 1060757 h 2071847"/>
              <a:gd name="connsiteX529" fmla="*/ 908019 w 2120403"/>
              <a:gd name="connsiteY529" fmla="*/ 981700 h 2071847"/>
              <a:gd name="connsiteX530" fmla="*/ 923450 w 2120403"/>
              <a:gd name="connsiteY530" fmla="*/ 903881 h 2071847"/>
              <a:gd name="connsiteX531" fmla="*/ 944500 w 2120403"/>
              <a:gd name="connsiteY531" fmla="*/ 826728 h 2071847"/>
              <a:gd name="connsiteX532" fmla="*/ 961454 w 2120403"/>
              <a:gd name="connsiteY532" fmla="*/ 674900 h 2071847"/>
              <a:gd name="connsiteX533" fmla="*/ 958692 w 2120403"/>
              <a:gd name="connsiteY533" fmla="*/ 637466 h 2071847"/>
              <a:gd name="connsiteX534" fmla="*/ 952787 w 2120403"/>
              <a:gd name="connsiteY534" fmla="*/ 609463 h 2071847"/>
              <a:gd name="connsiteX535" fmla="*/ 943452 w 2120403"/>
              <a:gd name="connsiteY535" fmla="*/ 576411 h 2071847"/>
              <a:gd name="connsiteX536" fmla="*/ 938975 w 2120403"/>
              <a:gd name="connsiteY536" fmla="*/ 563838 h 2071847"/>
              <a:gd name="connsiteX537" fmla="*/ 969170 w 2120403"/>
              <a:gd name="connsiteY537" fmla="*/ 593366 h 2071847"/>
              <a:gd name="connsiteX538" fmla="*/ 978028 w 2120403"/>
              <a:gd name="connsiteY538" fmla="*/ 599462 h 2071847"/>
              <a:gd name="connsiteX539" fmla="*/ 978314 w 2120403"/>
              <a:gd name="connsiteY539" fmla="*/ 600795 h 2071847"/>
              <a:gd name="connsiteX540" fmla="*/ 990506 w 2120403"/>
              <a:gd name="connsiteY540" fmla="*/ 665184 h 2071847"/>
              <a:gd name="connsiteX541" fmla="*/ 997745 w 2120403"/>
              <a:gd name="connsiteY541" fmla="*/ 740717 h 2071847"/>
              <a:gd name="connsiteX542" fmla="*/ 1003745 w 2120403"/>
              <a:gd name="connsiteY542" fmla="*/ 817775 h 2071847"/>
              <a:gd name="connsiteX543" fmla="*/ 992125 w 2120403"/>
              <a:gd name="connsiteY543" fmla="*/ 892546 h 2071847"/>
              <a:gd name="connsiteX544" fmla="*/ 949643 w 2120403"/>
              <a:gd name="connsiteY544" fmla="*/ 1039040 h 2071847"/>
              <a:gd name="connsiteX545" fmla="*/ 930784 w 2120403"/>
              <a:gd name="connsiteY545" fmla="*/ 1075616 h 2071847"/>
              <a:gd name="connsiteX546" fmla="*/ 913067 w 2120403"/>
              <a:gd name="connsiteY546" fmla="*/ 1105334 h 2071847"/>
              <a:gd name="connsiteX547" fmla="*/ 946595 w 2120403"/>
              <a:gd name="connsiteY547" fmla="*/ 329809 h 2071847"/>
              <a:gd name="connsiteX548" fmla="*/ 988410 w 2120403"/>
              <a:gd name="connsiteY548" fmla="*/ 436775 h 2071847"/>
              <a:gd name="connsiteX549" fmla="*/ 989458 w 2120403"/>
              <a:gd name="connsiteY549" fmla="*/ 484685 h 2071847"/>
              <a:gd name="connsiteX550" fmla="*/ 983648 w 2120403"/>
              <a:gd name="connsiteY550" fmla="*/ 497258 h 2071847"/>
              <a:gd name="connsiteX551" fmla="*/ 967360 w 2120403"/>
              <a:gd name="connsiteY551" fmla="*/ 559076 h 2071847"/>
              <a:gd name="connsiteX552" fmla="*/ 966884 w 2120403"/>
              <a:gd name="connsiteY552" fmla="*/ 561933 h 2071847"/>
              <a:gd name="connsiteX553" fmla="*/ 956787 w 2120403"/>
              <a:gd name="connsiteY553" fmla="*/ 549074 h 2071847"/>
              <a:gd name="connsiteX554" fmla="*/ 956025 w 2120403"/>
              <a:gd name="connsiteY554" fmla="*/ 453348 h 2071847"/>
              <a:gd name="connsiteX555" fmla="*/ 945167 w 2120403"/>
              <a:gd name="connsiteY555" fmla="*/ 401818 h 2071847"/>
              <a:gd name="connsiteX556" fmla="*/ 923640 w 2120403"/>
              <a:gd name="connsiteY556" fmla="*/ 351145 h 2071847"/>
              <a:gd name="connsiteX557" fmla="*/ 870967 w 2120403"/>
              <a:gd name="connsiteY557" fmla="*/ 266658 h 2071847"/>
              <a:gd name="connsiteX558" fmla="*/ 867824 w 2120403"/>
              <a:gd name="connsiteY558" fmla="*/ 263324 h 2071847"/>
              <a:gd name="connsiteX559" fmla="*/ 869062 w 2120403"/>
              <a:gd name="connsiteY559" fmla="*/ 263134 h 2071847"/>
              <a:gd name="connsiteX560" fmla="*/ 946595 w 2120403"/>
              <a:gd name="connsiteY560" fmla="*/ 329904 h 2071847"/>
              <a:gd name="connsiteX561" fmla="*/ 918211 w 2120403"/>
              <a:gd name="connsiteY561" fmla="*/ 876258 h 2071847"/>
              <a:gd name="connsiteX562" fmla="*/ 881635 w 2120403"/>
              <a:gd name="connsiteY562" fmla="*/ 1058757 h 2071847"/>
              <a:gd name="connsiteX563" fmla="*/ 873634 w 2120403"/>
              <a:gd name="connsiteY563" fmla="*/ 1107430 h 2071847"/>
              <a:gd name="connsiteX564" fmla="*/ 869633 w 2120403"/>
              <a:gd name="connsiteY564" fmla="*/ 1126289 h 2071847"/>
              <a:gd name="connsiteX565" fmla="*/ 863442 w 2120403"/>
              <a:gd name="connsiteY565" fmla="*/ 1122765 h 2071847"/>
              <a:gd name="connsiteX566" fmla="*/ 842678 w 2120403"/>
              <a:gd name="connsiteY566" fmla="*/ 1110287 h 2071847"/>
              <a:gd name="connsiteX567" fmla="*/ 838963 w 2120403"/>
              <a:gd name="connsiteY567" fmla="*/ 1089809 h 2071847"/>
              <a:gd name="connsiteX568" fmla="*/ 838582 w 2120403"/>
              <a:gd name="connsiteY568" fmla="*/ 1053614 h 2071847"/>
              <a:gd name="connsiteX569" fmla="*/ 849250 w 2120403"/>
              <a:gd name="connsiteY569" fmla="*/ 983224 h 2071847"/>
              <a:gd name="connsiteX570" fmla="*/ 864014 w 2120403"/>
              <a:gd name="connsiteY570" fmla="*/ 910739 h 2071847"/>
              <a:gd name="connsiteX571" fmla="*/ 881540 w 2120403"/>
              <a:gd name="connsiteY571" fmla="*/ 841587 h 2071847"/>
              <a:gd name="connsiteX572" fmla="*/ 890303 w 2120403"/>
              <a:gd name="connsiteY572" fmla="*/ 764720 h 2071847"/>
              <a:gd name="connsiteX573" fmla="*/ 901828 w 2120403"/>
              <a:gd name="connsiteY573" fmla="*/ 692330 h 2071847"/>
              <a:gd name="connsiteX574" fmla="*/ 926783 w 2120403"/>
              <a:gd name="connsiteY574" fmla="*/ 558409 h 2071847"/>
              <a:gd name="connsiteX575" fmla="*/ 927641 w 2120403"/>
              <a:gd name="connsiteY575" fmla="*/ 557837 h 2071847"/>
              <a:gd name="connsiteX576" fmla="*/ 934308 w 2120403"/>
              <a:gd name="connsiteY576" fmla="*/ 574697 h 2071847"/>
              <a:gd name="connsiteX577" fmla="*/ 945452 w 2120403"/>
              <a:gd name="connsiteY577" fmla="*/ 619369 h 2071847"/>
              <a:gd name="connsiteX578" fmla="*/ 953072 w 2120403"/>
              <a:gd name="connsiteY578" fmla="*/ 695950 h 2071847"/>
              <a:gd name="connsiteX579" fmla="*/ 918306 w 2120403"/>
              <a:gd name="connsiteY579" fmla="*/ 876353 h 2071847"/>
              <a:gd name="connsiteX580" fmla="*/ 790671 w 2120403"/>
              <a:gd name="connsiteY580" fmla="*/ 1050661 h 2071847"/>
              <a:gd name="connsiteX581" fmla="*/ 764477 w 2120403"/>
              <a:gd name="connsiteY581" fmla="*/ 990082 h 2071847"/>
              <a:gd name="connsiteX582" fmla="*/ 754095 w 2120403"/>
              <a:gd name="connsiteY582" fmla="*/ 959411 h 2071847"/>
              <a:gd name="connsiteX583" fmla="*/ 761429 w 2120403"/>
              <a:gd name="connsiteY583" fmla="*/ 924074 h 2071847"/>
              <a:gd name="connsiteX584" fmla="*/ 769049 w 2120403"/>
              <a:gd name="connsiteY584" fmla="*/ 877877 h 2071847"/>
              <a:gd name="connsiteX585" fmla="*/ 777908 w 2120403"/>
              <a:gd name="connsiteY585" fmla="*/ 839206 h 2071847"/>
              <a:gd name="connsiteX586" fmla="*/ 800006 w 2120403"/>
              <a:gd name="connsiteY586" fmla="*/ 739670 h 2071847"/>
              <a:gd name="connsiteX587" fmla="*/ 814769 w 2120403"/>
              <a:gd name="connsiteY587" fmla="*/ 693854 h 2071847"/>
              <a:gd name="connsiteX588" fmla="*/ 826580 w 2120403"/>
              <a:gd name="connsiteY588" fmla="*/ 661469 h 2071847"/>
              <a:gd name="connsiteX589" fmla="*/ 833915 w 2120403"/>
              <a:gd name="connsiteY589" fmla="*/ 651944 h 2071847"/>
              <a:gd name="connsiteX590" fmla="*/ 852584 w 2120403"/>
              <a:gd name="connsiteY590" fmla="*/ 635561 h 2071847"/>
              <a:gd name="connsiteX591" fmla="*/ 863442 w 2120403"/>
              <a:gd name="connsiteY591" fmla="*/ 621083 h 2071847"/>
              <a:gd name="connsiteX592" fmla="*/ 853917 w 2120403"/>
              <a:gd name="connsiteY592" fmla="*/ 647753 h 2071847"/>
              <a:gd name="connsiteX593" fmla="*/ 836201 w 2120403"/>
              <a:gd name="connsiteY593" fmla="*/ 707761 h 2071847"/>
              <a:gd name="connsiteX594" fmla="*/ 808483 w 2120403"/>
              <a:gd name="connsiteY594" fmla="*/ 844730 h 2071847"/>
              <a:gd name="connsiteX595" fmla="*/ 789528 w 2120403"/>
              <a:gd name="connsiteY595" fmla="*/ 990844 h 2071847"/>
              <a:gd name="connsiteX596" fmla="*/ 790576 w 2120403"/>
              <a:gd name="connsiteY596" fmla="*/ 1050566 h 2071847"/>
              <a:gd name="connsiteX597" fmla="*/ 845440 w 2120403"/>
              <a:gd name="connsiteY597" fmla="*/ 584412 h 2071847"/>
              <a:gd name="connsiteX598" fmla="*/ 839058 w 2120403"/>
              <a:gd name="connsiteY598" fmla="*/ 614130 h 2071847"/>
              <a:gd name="connsiteX599" fmla="*/ 838296 w 2120403"/>
              <a:gd name="connsiteY599" fmla="*/ 615654 h 2071847"/>
              <a:gd name="connsiteX600" fmla="*/ 835820 w 2120403"/>
              <a:gd name="connsiteY600" fmla="*/ 618512 h 2071847"/>
              <a:gd name="connsiteX601" fmla="*/ 818198 w 2120403"/>
              <a:gd name="connsiteY601" fmla="*/ 636228 h 2071847"/>
              <a:gd name="connsiteX602" fmla="*/ 805721 w 2120403"/>
              <a:gd name="connsiteY602" fmla="*/ 654230 h 2071847"/>
              <a:gd name="connsiteX603" fmla="*/ 786194 w 2120403"/>
              <a:gd name="connsiteY603" fmla="*/ 677567 h 2071847"/>
              <a:gd name="connsiteX604" fmla="*/ 755143 w 2120403"/>
              <a:gd name="connsiteY604" fmla="*/ 724334 h 2071847"/>
              <a:gd name="connsiteX605" fmla="*/ 752762 w 2120403"/>
              <a:gd name="connsiteY605" fmla="*/ 729002 h 2071847"/>
              <a:gd name="connsiteX606" fmla="*/ 754095 w 2120403"/>
              <a:gd name="connsiteY606" fmla="*/ 723477 h 2071847"/>
              <a:gd name="connsiteX607" fmla="*/ 766763 w 2120403"/>
              <a:gd name="connsiteY607" fmla="*/ 648992 h 2071847"/>
              <a:gd name="connsiteX608" fmla="*/ 781718 w 2120403"/>
              <a:gd name="connsiteY608" fmla="*/ 573744 h 2071847"/>
              <a:gd name="connsiteX609" fmla="*/ 796767 w 2120403"/>
              <a:gd name="connsiteY609" fmla="*/ 498020 h 2071847"/>
              <a:gd name="connsiteX610" fmla="*/ 807054 w 2120403"/>
              <a:gd name="connsiteY610" fmla="*/ 419058 h 2071847"/>
              <a:gd name="connsiteX611" fmla="*/ 809340 w 2120403"/>
              <a:gd name="connsiteY611" fmla="*/ 352383 h 2071847"/>
              <a:gd name="connsiteX612" fmla="*/ 807149 w 2120403"/>
              <a:gd name="connsiteY612" fmla="*/ 281612 h 2071847"/>
              <a:gd name="connsiteX613" fmla="*/ 794672 w 2120403"/>
              <a:gd name="connsiteY613" fmla="*/ 233225 h 2071847"/>
              <a:gd name="connsiteX614" fmla="*/ 796100 w 2120403"/>
              <a:gd name="connsiteY614" fmla="*/ 236178 h 2071847"/>
              <a:gd name="connsiteX615" fmla="*/ 809340 w 2120403"/>
              <a:gd name="connsiteY615" fmla="*/ 265610 h 2071847"/>
              <a:gd name="connsiteX616" fmla="*/ 827247 w 2120403"/>
              <a:gd name="connsiteY616" fmla="*/ 312188 h 2071847"/>
              <a:gd name="connsiteX617" fmla="*/ 844297 w 2120403"/>
              <a:gd name="connsiteY617" fmla="*/ 365051 h 2071847"/>
              <a:gd name="connsiteX618" fmla="*/ 852679 w 2120403"/>
              <a:gd name="connsiteY618" fmla="*/ 420011 h 2071847"/>
              <a:gd name="connsiteX619" fmla="*/ 852869 w 2120403"/>
              <a:gd name="connsiteY619" fmla="*/ 480685 h 2071847"/>
              <a:gd name="connsiteX620" fmla="*/ 853060 w 2120403"/>
              <a:gd name="connsiteY620" fmla="*/ 532406 h 2071847"/>
              <a:gd name="connsiteX621" fmla="*/ 845345 w 2120403"/>
              <a:gd name="connsiteY621" fmla="*/ 584222 h 2071847"/>
              <a:gd name="connsiteX622" fmla="*/ 457772 w 2120403"/>
              <a:gd name="connsiteY622" fmla="*/ 506021 h 2071847"/>
              <a:gd name="connsiteX623" fmla="*/ 527781 w 2120403"/>
              <a:gd name="connsiteY623" fmla="*/ 569077 h 2071847"/>
              <a:gd name="connsiteX624" fmla="*/ 565881 w 2120403"/>
              <a:gd name="connsiteY624" fmla="*/ 605177 h 2071847"/>
              <a:gd name="connsiteX625" fmla="*/ 601600 w 2120403"/>
              <a:gd name="connsiteY625" fmla="*/ 637466 h 2071847"/>
              <a:gd name="connsiteX626" fmla="*/ 618935 w 2120403"/>
              <a:gd name="connsiteY626" fmla="*/ 655278 h 2071847"/>
              <a:gd name="connsiteX627" fmla="*/ 634842 w 2120403"/>
              <a:gd name="connsiteY627" fmla="*/ 668042 h 2071847"/>
              <a:gd name="connsiteX628" fmla="*/ 648558 w 2120403"/>
              <a:gd name="connsiteY628" fmla="*/ 692426 h 2071847"/>
              <a:gd name="connsiteX629" fmla="*/ 658655 w 2120403"/>
              <a:gd name="connsiteY629" fmla="*/ 708142 h 2071847"/>
              <a:gd name="connsiteX630" fmla="*/ 672561 w 2120403"/>
              <a:gd name="connsiteY630" fmla="*/ 758910 h 2071847"/>
              <a:gd name="connsiteX631" fmla="*/ 685801 w 2120403"/>
              <a:gd name="connsiteY631" fmla="*/ 794343 h 2071847"/>
              <a:gd name="connsiteX632" fmla="*/ 693516 w 2120403"/>
              <a:gd name="connsiteY632" fmla="*/ 819870 h 2071847"/>
              <a:gd name="connsiteX633" fmla="*/ 704470 w 2120403"/>
              <a:gd name="connsiteY633" fmla="*/ 834920 h 2071847"/>
              <a:gd name="connsiteX634" fmla="*/ 707994 w 2120403"/>
              <a:gd name="connsiteY634" fmla="*/ 845969 h 2071847"/>
              <a:gd name="connsiteX635" fmla="*/ 713138 w 2120403"/>
              <a:gd name="connsiteY635" fmla="*/ 863209 h 2071847"/>
              <a:gd name="connsiteX636" fmla="*/ 720758 w 2120403"/>
              <a:gd name="connsiteY636" fmla="*/ 930074 h 2071847"/>
              <a:gd name="connsiteX637" fmla="*/ 719805 w 2120403"/>
              <a:gd name="connsiteY637" fmla="*/ 928455 h 2071847"/>
              <a:gd name="connsiteX638" fmla="*/ 696564 w 2120403"/>
              <a:gd name="connsiteY638" fmla="*/ 894546 h 2071847"/>
              <a:gd name="connsiteX639" fmla="*/ 668846 w 2120403"/>
              <a:gd name="connsiteY639" fmla="*/ 860828 h 2071847"/>
              <a:gd name="connsiteX640" fmla="*/ 643319 w 2120403"/>
              <a:gd name="connsiteY640" fmla="*/ 817489 h 2071847"/>
              <a:gd name="connsiteX641" fmla="*/ 624365 w 2120403"/>
              <a:gd name="connsiteY641" fmla="*/ 775769 h 2071847"/>
              <a:gd name="connsiteX642" fmla="*/ 582359 w 2120403"/>
              <a:gd name="connsiteY642" fmla="*/ 702998 h 2071847"/>
              <a:gd name="connsiteX643" fmla="*/ 479489 w 2120403"/>
              <a:gd name="connsiteY643" fmla="*/ 548122 h 2071847"/>
              <a:gd name="connsiteX644" fmla="*/ 427769 w 2120403"/>
              <a:gd name="connsiteY644" fmla="*/ 482780 h 2071847"/>
              <a:gd name="connsiteX645" fmla="*/ 457868 w 2120403"/>
              <a:gd name="connsiteY645" fmla="*/ 506117 h 2071847"/>
              <a:gd name="connsiteX646" fmla="*/ 481585 w 2120403"/>
              <a:gd name="connsiteY646" fmla="*/ 418677 h 2071847"/>
              <a:gd name="connsiteX647" fmla="*/ 488633 w 2120403"/>
              <a:gd name="connsiteY647" fmla="*/ 490686 h 2071847"/>
              <a:gd name="connsiteX648" fmla="*/ 481204 w 2120403"/>
              <a:gd name="connsiteY648" fmla="*/ 481447 h 2071847"/>
              <a:gd name="connsiteX649" fmla="*/ 479299 w 2120403"/>
              <a:gd name="connsiteY649" fmla="*/ 474589 h 2071847"/>
              <a:gd name="connsiteX650" fmla="*/ 469107 w 2120403"/>
              <a:gd name="connsiteY650" fmla="*/ 438584 h 2071847"/>
              <a:gd name="connsiteX651" fmla="*/ 471679 w 2120403"/>
              <a:gd name="connsiteY651" fmla="*/ 389721 h 2071847"/>
              <a:gd name="connsiteX652" fmla="*/ 481013 w 2120403"/>
              <a:gd name="connsiteY652" fmla="*/ 350288 h 2071847"/>
              <a:gd name="connsiteX653" fmla="*/ 497396 w 2120403"/>
              <a:gd name="connsiteY653" fmla="*/ 324094 h 2071847"/>
              <a:gd name="connsiteX654" fmla="*/ 494539 w 2120403"/>
              <a:gd name="connsiteY654" fmla="*/ 330380 h 2071847"/>
              <a:gd name="connsiteX655" fmla="*/ 488633 w 2120403"/>
              <a:gd name="connsiteY655" fmla="*/ 362003 h 2071847"/>
              <a:gd name="connsiteX656" fmla="*/ 481680 w 2120403"/>
              <a:gd name="connsiteY656" fmla="*/ 418677 h 2071847"/>
              <a:gd name="connsiteX657" fmla="*/ 554165 w 2120403"/>
              <a:gd name="connsiteY657" fmla="*/ 492591 h 2071847"/>
              <a:gd name="connsiteX658" fmla="*/ 575120 w 2120403"/>
              <a:gd name="connsiteY658" fmla="*/ 551075 h 2071847"/>
              <a:gd name="connsiteX659" fmla="*/ 595218 w 2120403"/>
              <a:gd name="connsiteY659" fmla="*/ 593366 h 2071847"/>
              <a:gd name="connsiteX660" fmla="*/ 629032 w 2120403"/>
              <a:gd name="connsiteY660" fmla="*/ 634133 h 2071847"/>
              <a:gd name="connsiteX661" fmla="*/ 635890 w 2120403"/>
              <a:gd name="connsiteY661" fmla="*/ 641753 h 2071847"/>
              <a:gd name="connsiteX662" fmla="*/ 625603 w 2120403"/>
              <a:gd name="connsiteY662" fmla="*/ 631751 h 2071847"/>
              <a:gd name="connsiteX663" fmla="*/ 549308 w 2120403"/>
              <a:gd name="connsiteY663" fmla="*/ 558314 h 2071847"/>
              <a:gd name="connsiteX664" fmla="*/ 510636 w 2120403"/>
              <a:gd name="connsiteY664" fmla="*/ 522119 h 2071847"/>
              <a:gd name="connsiteX665" fmla="*/ 492443 w 2120403"/>
              <a:gd name="connsiteY665" fmla="*/ 417439 h 2071847"/>
              <a:gd name="connsiteX666" fmla="*/ 499682 w 2120403"/>
              <a:gd name="connsiteY666" fmla="*/ 354288 h 2071847"/>
              <a:gd name="connsiteX667" fmla="*/ 507588 w 2120403"/>
              <a:gd name="connsiteY667" fmla="*/ 319998 h 2071847"/>
              <a:gd name="connsiteX668" fmla="*/ 510636 w 2120403"/>
              <a:gd name="connsiteY668" fmla="*/ 307139 h 2071847"/>
              <a:gd name="connsiteX669" fmla="*/ 529210 w 2120403"/>
              <a:gd name="connsiteY669" fmla="*/ 286661 h 2071847"/>
              <a:gd name="connsiteX670" fmla="*/ 553022 w 2120403"/>
              <a:gd name="connsiteY670" fmla="*/ 262181 h 2071847"/>
              <a:gd name="connsiteX671" fmla="*/ 553975 w 2120403"/>
              <a:gd name="connsiteY671" fmla="*/ 261134 h 2071847"/>
              <a:gd name="connsiteX672" fmla="*/ 538735 w 2120403"/>
              <a:gd name="connsiteY672" fmla="*/ 363623 h 2071847"/>
              <a:gd name="connsiteX673" fmla="*/ 554070 w 2120403"/>
              <a:gd name="connsiteY673" fmla="*/ 492686 h 2071847"/>
              <a:gd name="connsiteX674" fmla="*/ 578359 w 2120403"/>
              <a:gd name="connsiteY674" fmla="*/ 254847 h 2071847"/>
              <a:gd name="connsiteX675" fmla="*/ 587312 w 2120403"/>
              <a:gd name="connsiteY675" fmla="*/ 275707 h 2071847"/>
              <a:gd name="connsiteX676" fmla="*/ 607601 w 2120403"/>
              <a:gd name="connsiteY676" fmla="*/ 326285 h 2071847"/>
              <a:gd name="connsiteX677" fmla="*/ 619221 w 2120403"/>
              <a:gd name="connsiteY677" fmla="*/ 366290 h 2071847"/>
              <a:gd name="connsiteX678" fmla="*/ 634747 w 2120403"/>
              <a:gd name="connsiteY678" fmla="*/ 419630 h 2071847"/>
              <a:gd name="connsiteX679" fmla="*/ 644177 w 2120403"/>
              <a:gd name="connsiteY679" fmla="*/ 536311 h 2071847"/>
              <a:gd name="connsiteX680" fmla="*/ 655702 w 2120403"/>
              <a:gd name="connsiteY680" fmla="*/ 600700 h 2071847"/>
              <a:gd name="connsiteX681" fmla="*/ 651511 w 2120403"/>
              <a:gd name="connsiteY681" fmla="*/ 641086 h 2071847"/>
              <a:gd name="connsiteX682" fmla="*/ 646082 w 2120403"/>
              <a:gd name="connsiteY682" fmla="*/ 632894 h 2071847"/>
              <a:gd name="connsiteX683" fmla="*/ 629127 w 2120403"/>
              <a:gd name="connsiteY683" fmla="*/ 615464 h 2071847"/>
              <a:gd name="connsiteX684" fmla="*/ 613792 w 2120403"/>
              <a:gd name="connsiteY684" fmla="*/ 594890 h 2071847"/>
              <a:gd name="connsiteX685" fmla="*/ 588646 w 2120403"/>
              <a:gd name="connsiteY685" fmla="*/ 550884 h 2071847"/>
              <a:gd name="connsiteX686" fmla="*/ 568262 w 2120403"/>
              <a:gd name="connsiteY686" fmla="*/ 497925 h 2071847"/>
              <a:gd name="connsiteX687" fmla="*/ 550355 w 2120403"/>
              <a:gd name="connsiteY687" fmla="*/ 367623 h 2071847"/>
              <a:gd name="connsiteX688" fmla="*/ 565405 w 2120403"/>
              <a:gd name="connsiteY688" fmla="*/ 243512 h 2071847"/>
              <a:gd name="connsiteX689" fmla="*/ 578264 w 2120403"/>
              <a:gd name="connsiteY689" fmla="*/ 254847 h 2071847"/>
              <a:gd name="connsiteX690" fmla="*/ 638652 w 2120403"/>
              <a:gd name="connsiteY690" fmla="*/ 295233 h 2071847"/>
              <a:gd name="connsiteX691" fmla="*/ 645320 w 2120403"/>
              <a:gd name="connsiteY691" fmla="*/ 300758 h 2071847"/>
              <a:gd name="connsiteX692" fmla="*/ 656083 w 2120403"/>
              <a:gd name="connsiteY692" fmla="*/ 313616 h 2071847"/>
              <a:gd name="connsiteX693" fmla="*/ 686468 w 2120403"/>
              <a:gd name="connsiteY693" fmla="*/ 366956 h 2071847"/>
              <a:gd name="connsiteX694" fmla="*/ 699231 w 2120403"/>
              <a:gd name="connsiteY694" fmla="*/ 424583 h 2071847"/>
              <a:gd name="connsiteX695" fmla="*/ 699422 w 2120403"/>
              <a:gd name="connsiteY695" fmla="*/ 435917 h 2071847"/>
              <a:gd name="connsiteX696" fmla="*/ 675800 w 2120403"/>
              <a:gd name="connsiteY696" fmla="*/ 524595 h 2071847"/>
              <a:gd name="connsiteX697" fmla="*/ 663227 w 2120403"/>
              <a:gd name="connsiteY697" fmla="*/ 570315 h 2071847"/>
              <a:gd name="connsiteX698" fmla="*/ 656845 w 2120403"/>
              <a:gd name="connsiteY698" fmla="*/ 539835 h 2071847"/>
              <a:gd name="connsiteX699" fmla="*/ 653987 w 2120403"/>
              <a:gd name="connsiteY699" fmla="*/ 481733 h 2071847"/>
              <a:gd name="connsiteX700" fmla="*/ 648653 w 2120403"/>
              <a:gd name="connsiteY700" fmla="*/ 426678 h 2071847"/>
              <a:gd name="connsiteX701" fmla="*/ 618459 w 2120403"/>
              <a:gd name="connsiteY701" fmla="*/ 325237 h 2071847"/>
              <a:gd name="connsiteX702" fmla="*/ 604838 w 2120403"/>
              <a:gd name="connsiteY702" fmla="*/ 286565 h 2071847"/>
              <a:gd name="connsiteX703" fmla="*/ 587693 w 2120403"/>
              <a:gd name="connsiteY703" fmla="*/ 260181 h 2071847"/>
              <a:gd name="connsiteX704" fmla="*/ 600266 w 2120403"/>
              <a:gd name="connsiteY704" fmla="*/ 265134 h 2071847"/>
              <a:gd name="connsiteX705" fmla="*/ 624460 w 2120403"/>
              <a:gd name="connsiteY705" fmla="*/ 275421 h 2071847"/>
              <a:gd name="connsiteX706" fmla="*/ 638557 w 2120403"/>
              <a:gd name="connsiteY706" fmla="*/ 295233 h 2071847"/>
              <a:gd name="connsiteX707" fmla="*/ 727044 w 2120403"/>
              <a:gd name="connsiteY707" fmla="*/ 351240 h 2071847"/>
              <a:gd name="connsiteX708" fmla="*/ 711137 w 2120403"/>
              <a:gd name="connsiteY708" fmla="*/ 398675 h 2071847"/>
              <a:gd name="connsiteX709" fmla="*/ 707327 w 2120403"/>
              <a:gd name="connsiteY709" fmla="*/ 410390 h 2071847"/>
              <a:gd name="connsiteX710" fmla="*/ 707327 w 2120403"/>
              <a:gd name="connsiteY710" fmla="*/ 410009 h 2071847"/>
              <a:gd name="connsiteX711" fmla="*/ 691516 w 2120403"/>
              <a:gd name="connsiteY711" fmla="*/ 354002 h 2071847"/>
              <a:gd name="connsiteX712" fmla="*/ 657607 w 2120403"/>
              <a:gd name="connsiteY712" fmla="*/ 300472 h 2071847"/>
              <a:gd name="connsiteX713" fmla="*/ 637319 w 2120403"/>
              <a:gd name="connsiteY713" fmla="*/ 280755 h 2071847"/>
              <a:gd name="connsiteX714" fmla="*/ 652273 w 2120403"/>
              <a:gd name="connsiteY714" fmla="*/ 287994 h 2071847"/>
              <a:gd name="connsiteX715" fmla="*/ 706280 w 2120403"/>
              <a:gd name="connsiteY715" fmla="*/ 328761 h 2071847"/>
              <a:gd name="connsiteX716" fmla="*/ 724377 w 2120403"/>
              <a:gd name="connsiteY716" fmla="*/ 348002 h 2071847"/>
              <a:gd name="connsiteX717" fmla="*/ 727139 w 2120403"/>
              <a:gd name="connsiteY717" fmla="*/ 351240 h 2071847"/>
              <a:gd name="connsiteX718" fmla="*/ 786575 w 2120403"/>
              <a:gd name="connsiteY718" fmla="*/ 229320 h 2071847"/>
              <a:gd name="connsiteX719" fmla="*/ 798863 w 2120403"/>
              <a:gd name="connsiteY719" fmla="*/ 292090 h 2071847"/>
              <a:gd name="connsiteX720" fmla="*/ 800291 w 2120403"/>
              <a:gd name="connsiteY720" fmla="*/ 362384 h 2071847"/>
              <a:gd name="connsiteX721" fmla="*/ 794767 w 2120403"/>
              <a:gd name="connsiteY721" fmla="*/ 438489 h 2071847"/>
              <a:gd name="connsiteX722" fmla="*/ 782575 w 2120403"/>
              <a:gd name="connsiteY722" fmla="*/ 511165 h 2071847"/>
              <a:gd name="connsiteX723" fmla="*/ 767621 w 2120403"/>
              <a:gd name="connsiteY723" fmla="*/ 587555 h 2071847"/>
              <a:gd name="connsiteX724" fmla="*/ 753333 w 2120403"/>
              <a:gd name="connsiteY724" fmla="*/ 656516 h 2071847"/>
              <a:gd name="connsiteX725" fmla="*/ 739427 w 2120403"/>
              <a:gd name="connsiteY725" fmla="*/ 730430 h 2071847"/>
              <a:gd name="connsiteX726" fmla="*/ 724091 w 2120403"/>
              <a:gd name="connsiteY726" fmla="*/ 800249 h 2071847"/>
              <a:gd name="connsiteX727" fmla="*/ 724472 w 2120403"/>
              <a:gd name="connsiteY727" fmla="*/ 803678 h 2071847"/>
              <a:gd name="connsiteX728" fmla="*/ 722091 w 2120403"/>
              <a:gd name="connsiteY728" fmla="*/ 814155 h 2071847"/>
              <a:gd name="connsiteX729" fmla="*/ 720662 w 2120403"/>
              <a:gd name="connsiteY729" fmla="*/ 818918 h 2071847"/>
              <a:gd name="connsiteX730" fmla="*/ 709328 w 2120403"/>
              <a:gd name="connsiteY730" fmla="*/ 790819 h 2071847"/>
              <a:gd name="connsiteX731" fmla="*/ 694564 w 2120403"/>
              <a:gd name="connsiteY731" fmla="*/ 750338 h 2071847"/>
              <a:gd name="connsiteX732" fmla="*/ 677133 w 2120403"/>
              <a:gd name="connsiteY732" fmla="*/ 672518 h 2071847"/>
              <a:gd name="connsiteX733" fmla="*/ 675133 w 2120403"/>
              <a:gd name="connsiteY733" fmla="*/ 634323 h 2071847"/>
              <a:gd name="connsiteX734" fmla="*/ 681515 w 2120403"/>
              <a:gd name="connsiteY734" fmla="*/ 594509 h 2071847"/>
              <a:gd name="connsiteX735" fmla="*/ 701231 w 2120403"/>
              <a:gd name="connsiteY735" fmla="*/ 517928 h 2071847"/>
              <a:gd name="connsiteX736" fmla="*/ 751142 w 2120403"/>
              <a:gd name="connsiteY736" fmla="*/ 350954 h 2071847"/>
              <a:gd name="connsiteX737" fmla="*/ 777241 w 2120403"/>
              <a:gd name="connsiteY737" fmla="*/ 269897 h 2071847"/>
              <a:gd name="connsiteX738" fmla="*/ 785623 w 2120403"/>
              <a:gd name="connsiteY738" fmla="*/ 234940 h 2071847"/>
              <a:gd name="connsiteX739" fmla="*/ 786575 w 2120403"/>
              <a:gd name="connsiteY739" fmla="*/ 229320 h 2071847"/>
              <a:gd name="connsiteX740" fmla="*/ 829343 w 2120403"/>
              <a:gd name="connsiteY740" fmla="*/ 239798 h 2071847"/>
              <a:gd name="connsiteX741" fmla="*/ 837153 w 2120403"/>
              <a:gd name="connsiteY741" fmla="*/ 246084 h 2071847"/>
              <a:gd name="connsiteX742" fmla="*/ 871919 w 2120403"/>
              <a:gd name="connsiteY742" fmla="*/ 283232 h 2071847"/>
              <a:gd name="connsiteX743" fmla="*/ 916973 w 2120403"/>
              <a:gd name="connsiteY743" fmla="*/ 363337 h 2071847"/>
              <a:gd name="connsiteX744" fmla="*/ 936689 w 2120403"/>
              <a:gd name="connsiteY744" fmla="*/ 410295 h 2071847"/>
              <a:gd name="connsiteX745" fmla="*/ 945643 w 2120403"/>
              <a:gd name="connsiteY745" fmla="*/ 459349 h 2071847"/>
              <a:gd name="connsiteX746" fmla="*/ 946595 w 2120403"/>
              <a:gd name="connsiteY746" fmla="*/ 538502 h 2071847"/>
              <a:gd name="connsiteX747" fmla="*/ 932879 w 2120403"/>
              <a:gd name="connsiteY747" fmla="*/ 531929 h 2071847"/>
              <a:gd name="connsiteX748" fmla="*/ 896208 w 2120403"/>
              <a:gd name="connsiteY748" fmla="*/ 557456 h 2071847"/>
              <a:gd name="connsiteX749" fmla="*/ 857156 w 2120403"/>
              <a:gd name="connsiteY749" fmla="*/ 592889 h 2071847"/>
              <a:gd name="connsiteX750" fmla="*/ 855155 w 2120403"/>
              <a:gd name="connsiteY750" fmla="*/ 595271 h 2071847"/>
              <a:gd name="connsiteX751" fmla="*/ 858108 w 2120403"/>
              <a:gd name="connsiteY751" fmla="*/ 576983 h 2071847"/>
              <a:gd name="connsiteX752" fmla="*/ 864966 w 2120403"/>
              <a:gd name="connsiteY752" fmla="*/ 518404 h 2071847"/>
              <a:gd name="connsiteX753" fmla="*/ 863918 w 2120403"/>
              <a:gd name="connsiteY753" fmla="*/ 482495 h 2071847"/>
              <a:gd name="connsiteX754" fmla="*/ 865728 w 2120403"/>
              <a:gd name="connsiteY754" fmla="*/ 453920 h 2071847"/>
              <a:gd name="connsiteX755" fmla="*/ 861823 w 2120403"/>
              <a:gd name="connsiteY755" fmla="*/ 400294 h 2071847"/>
              <a:gd name="connsiteX756" fmla="*/ 824866 w 2120403"/>
              <a:gd name="connsiteY756" fmla="*/ 281708 h 2071847"/>
              <a:gd name="connsiteX757" fmla="*/ 813912 w 2120403"/>
              <a:gd name="connsiteY757" fmla="*/ 253895 h 2071847"/>
              <a:gd name="connsiteX758" fmla="*/ 801434 w 2120403"/>
              <a:gd name="connsiteY758" fmla="*/ 232368 h 2071847"/>
              <a:gd name="connsiteX759" fmla="*/ 789147 w 2120403"/>
              <a:gd name="connsiteY759" fmla="*/ 218176 h 2071847"/>
              <a:gd name="connsiteX760" fmla="*/ 788766 w 2120403"/>
              <a:gd name="connsiteY760" fmla="*/ 217128 h 2071847"/>
              <a:gd name="connsiteX761" fmla="*/ 797910 w 2120403"/>
              <a:gd name="connsiteY761" fmla="*/ 222653 h 2071847"/>
              <a:gd name="connsiteX762" fmla="*/ 823247 w 2120403"/>
              <a:gd name="connsiteY762" fmla="*/ 237226 h 2071847"/>
              <a:gd name="connsiteX763" fmla="*/ 829343 w 2120403"/>
              <a:gd name="connsiteY763" fmla="*/ 239893 h 2071847"/>
              <a:gd name="connsiteX764" fmla="*/ 859442 w 2120403"/>
              <a:gd name="connsiteY764" fmla="*/ 155120 h 2071847"/>
              <a:gd name="connsiteX765" fmla="*/ 855536 w 2120403"/>
              <a:gd name="connsiteY765" fmla="*/ 190649 h 2071847"/>
              <a:gd name="connsiteX766" fmla="*/ 856679 w 2120403"/>
              <a:gd name="connsiteY766" fmla="*/ 228177 h 2071847"/>
              <a:gd name="connsiteX767" fmla="*/ 856679 w 2120403"/>
              <a:gd name="connsiteY767" fmla="*/ 228272 h 2071847"/>
              <a:gd name="connsiteX768" fmla="*/ 852107 w 2120403"/>
              <a:gd name="connsiteY768" fmla="*/ 225796 h 2071847"/>
              <a:gd name="connsiteX769" fmla="*/ 835058 w 2120403"/>
              <a:gd name="connsiteY769" fmla="*/ 218557 h 2071847"/>
              <a:gd name="connsiteX770" fmla="*/ 845916 w 2120403"/>
              <a:gd name="connsiteY770" fmla="*/ 181124 h 2071847"/>
              <a:gd name="connsiteX771" fmla="*/ 859442 w 2120403"/>
              <a:gd name="connsiteY771" fmla="*/ 155120 h 2071847"/>
              <a:gd name="connsiteX772" fmla="*/ 924021 w 2120403"/>
              <a:gd name="connsiteY772" fmla="*/ 271230 h 2071847"/>
              <a:gd name="connsiteX773" fmla="*/ 925164 w 2120403"/>
              <a:gd name="connsiteY773" fmla="*/ 277421 h 2071847"/>
              <a:gd name="connsiteX774" fmla="*/ 878396 w 2120403"/>
              <a:gd name="connsiteY774" fmla="*/ 242655 h 2071847"/>
              <a:gd name="connsiteX775" fmla="*/ 866395 w 2120403"/>
              <a:gd name="connsiteY775" fmla="*/ 234273 h 2071847"/>
              <a:gd name="connsiteX776" fmla="*/ 864776 w 2120403"/>
              <a:gd name="connsiteY776" fmla="*/ 216557 h 2071847"/>
              <a:gd name="connsiteX777" fmla="*/ 865728 w 2120403"/>
              <a:gd name="connsiteY777" fmla="*/ 176933 h 2071847"/>
              <a:gd name="connsiteX778" fmla="*/ 870681 w 2120403"/>
              <a:gd name="connsiteY778" fmla="*/ 137785 h 2071847"/>
              <a:gd name="connsiteX779" fmla="*/ 884969 w 2120403"/>
              <a:gd name="connsiteY779" fmla="*/ 119116 h 2071847"/>
              <a:gd name="connsiteX780" fmla="*/ 923354 w 2120403"/>
              <a:gd name="connsiteY780" fmla="*/ 77587 h 2071847"/>
              <a:gd name="connsiteX781" fmla="*/ 911162 w 2120403"/>
              <a:gd name="connsiteY781" fmla="*/ 195506 h 2071847"/>
              <a:gd name="connsiteX782" fmla="*/ 924116 w 2120403"/>
              <a:gd name="connsiteY782" fmla="*/ 271230 h 2071847"/>
              <a:gd name="connsiteX783" fmla="*/ 988124 w 2120403"/>
              <a:gd name="connsiteY783" fmla="*/ 73586 h 2071847"/>
              <a:gd name="connsiteX784" fmla="*/ 994030 w 2120403"/>
              <a:gd name="connsiteY784" fmla="*/ 103209 h 2071847"/>
              <a:gd name="connsiteX785" fmla="*/ 1003745 w 2120403"/>
              <a:gd name="connsiteY785" fmla="*/ 154835 h 2071847"/>
              <a:gd name="connsiteX786" fmla="*/ 1012508 w 2120403"/>
              <a:gd name="connsiteY786" fmla="*/ 254561 h 2071847"/>
              <a:gd name="connsiteX787" fmla="*/ 1015842 w 2120403"/>
              <a:gd name="connsiteY787" fmla="*/ 363337 h 2071847"/>
              <a:gd name="connsiteX788" fmla="*/ 1007841 w 2120403"/>
              <a:gd name="connsiteY788" fmla="*/ 413534 h 2071847"/>
              <a:gd name="connsiteX789" fmla="*/ 1007555 w 2120403"/>
              <a:gd name="connsiteY789" fmla="*/ 415248 h 2071847"/>
              <a:gd name="connsiteX790" fmla="*/ 1005365 w 2120403"/>
              <a:gd name="connsiteY790" fmla="*/ 415248 h 2071847"/>
              <a:gd name="connsiteX791" fmla="*/ 964026 w 2120403"/>
              <a:gd name="connsiteY791" fmla="*/ 317331 h 2071847"/>
              <a:gd name="connsiteX792" fmla="*/ 941833 w 2120403"/>
              <a:gd name="connsiteY792" fmla="*/ 292185 h 2071847"/>
              <a:gd name="connsiteX793" fmla="*/ 939928 w 2120403"/>
              <a:gd name="connsiteY793" fmla="*/ 289042 h 2071847"/>
              <a:gd name="connsiteX794" fmla="*/ 938404 w 2120403"/>
              <a:gd name="connsiteY794" fmla="*/ 280565 h 2071847"/>
              <a:gd name="connsiteX795" fmla="*/ 932498 w 2120403"/>
              <a:gd name="connsiteY795" fmla="*/ 252085 h 2071847"/>
              <a:gd name="connsiteX796" fmla="*/ 921259 w 2120403"/>
              <a:gd name="connsiteY796" fmla="*/ 189029 h 2071847"/>
              <a:gd name="connsiteX797" fmla="*/ 933832 w 2120403"/>
              <a:gd name="connsiteY797" fmla="*/ 63585 h 2071847"/>
              <a:gd name="connsiteX798" fmla="*/ 948596 w 2120403"/>
              <a:gd name="connsiteY798" fmla="*/ 30724 h 2071847"/>
              <a:gd name="connsiteX799" fmla="*/ 985553 w 2120403"/>
              <a:gd name="connsiteY799" fmla="*/ 63585 h 2071847"/>
              <a:gd name="connsiteX800" fmla="*/ 988315 w 2120403"/>
              <a:gd name="connsiteY800" fmla="*/ 73491 h 2071847"/>
              <a:gd name="connsiteX801" fmla="*/ 1067277 w 2120403"/>
              <a:gd name="connsiteY801" fmla="*/ 195221 h 2071847"/>
              <a:gd name="connsiteX802" fmla="*/ 1076993 w 2120403"/>
              <a:gd name="connsiteY802" fmla="*/ 224462 h 2071847"/>
              <a:gd name="connsiteX803" fmla="*/ 1086422 w 2120403"/>
              <a:gd name="connsiteY803" fmla="*/ 304853 h 2071847"/>
              <a:gd name="connsiteX804" fmla="*/ 1081184 w 2120403"/>
              <a:gd name="connsiteY804" fmla="*/ 361337 h 2071847"/>
              <a:gd name="connsiteX805" fmla="*/ 1053561 w 2120403"/>
              <a:gd name="connsiteY805" fmla="*/ 384101 h 2071847"/>
              <a:gd name="connsiteX806" fmla="*/ 1017271 w 2120403"/>
              <a:gd name="connsiteY806" fmla="*/ 432869 h 2071847"/>
              <a:gd name="connsiteX807" fmla="*/ 1020319 w 2120403"/>
              <a:gd name="connsiteY807" fmla="*/ 405342 h 2071847"/>
              <a:gd name="connsiteX808" fmla="*/ 1027748 w 2120403"/>
              <a:gd name="connsiteY808" fmla="*/ 349430 h 2071847"/>
              <a:gd name="connsiteX809" fmla="*/ 1022033 w 2120403"/>
              <a:gd name="connsiteY809" fmla="*/ 237512 h 2071847"/>
              <a:gd name="connsiteX810" fmla="*/ 1008032 w 2120403"/>
              <a:gd name="connsiteY810" fmla="*/ 122735 h 2071847"/>
              <a:gd name="connsiteX811" fmla="*/ 996792 w 2120403"/>
              <a:gd name="connsiteY811" fmla="*/ 75206 h 2071847"/>
              <a:gd name="connsiteX812" fmla="*/ 1000507 w 2120403"/>
              <a:gd name="connsiteY812" fmla="*/ 79206 h 2071847"/>
              <a:gd name="connsiteX813" fmla="*/ 1056228 w 2120403"/>
              <a:gd name="connsiteY813" fmla="*/ 147215 h 2071847"/>
              <a:gd name="connsiteX814" fmla="*/ 1057752 w 2120403"/>
              <a:gd name="connsiteY814" fmla="*/ 149596 h 2071847"/>
              <a:gd name="connsiteX815" fmla="*/ 1059181 w 2120403"/>
              <a:gd name="connsiteY815" fmla="*/ 159407 h 2071847"/>
              <a:gd name="connsiteX816" fmla="*/ 1067182 w 2120403"/>
              <a:gd name="connsiteY816" fmla="*/ 195221 h 2071847"/>
              <a:gd name="connsiteX817" fmla="*/ 1140715 w 2120403"/>
              <a:gd name="connsiteY817" fmla="*/ 312664 h 2071847"/>
              <a:gd name="connsiteX818" fmla="*/ 1093185 w 2120403"/>
              <a:gd name="connsiteY818" fmla="*/ 351431 h 2071847"/>
              <a:gd name="connsiteX819" fmla="*/ 1084994 w 2120403"/>
              <a:gd name="connsiteY819" fmla="*/ 216461 h 2071847"/>
              <a:gd name="connsiteX820" fmla="*/ 1070992 w 2120403"/>
              <a:gd name="connsiteY820" fmla="*/ 169408 h 2071847"/>
              <a:gd name="connsiteX821" fmla="*/ 1104901 w 2120403"/>
              <a:gd name="connsiteY821" fmla="*/ 224367 h 2071847"/>
              <a:gd name="connsiteX822" fmla="*/ 1137953 w 2120403"/>
              <a:gd name="connsiteY822" fmla="*/ 307425 h 2071847"/>
              <a:gd name="connsiteX823" fmla="*/ 1140810 w 2120403"/>
              <a:gd name="connsiteY823" fmla="*/ 312664 h 2071847"/>
              <a:gd name="connsiteX824" fmla="*/ 1196341 w 2120403"/>
              <a:gd name="connsiteY824" fmla="*/ 295900 h 2071847"/>
              <a:gd name="connsiteX825" fmla="*/ 1162337 w 2120403"/>
              <a:gd name="connsiteY825" fmla="*/ 340191 h 2071847"/>
              <a:gd name="connsiteX826" fmla="*/ 1102139 w 2120403"/>
              <a:gd name="connsiteY826" fmla="*/ 438680 h 2071847"/>
              <a:gd name="connsiteX827" fmla="*/ 1060800 w 2120403"/>
              <a:gd name="connsiteY827" fmla="*/ 547360 h 2071847"/>
              <a:gd name="connsiteX828" fmla="*/ 1049370 w 2120403"/>
              <a:gd name="connsiteY828" fmla="*/ 610130 h 2071847"/>
              <a:gd name="connsiteX829" fmla="*/ 1048418 w 2120403"/>
              <a:gd name="connsiteY829" fmla="*/ 623084 h 2071847"/>
              <a:gd name="connsiteX830" fmla="*/ 1012413 w 2120403"/>
              <a:gd name="connsiteY830" fmla="*/ 597080 h 2071847"/>
              <a:gd name="connsiteX831" fmla="*/ 989267 w 2120403"/>
              <a:gd name="connsiteY831" fmla="*/ 581650 h 2071847"/>
              <a:gd name="connsiteX832" fmla="*/ 988029 w 2120403"/>
              <a:gd name="connsiteY832" fmla="*/ 567267 h 2071847"/>
              <a:gd name="connsiteX833" fmla="*/ 987743 w 2120403"/>
              <a:gd name="connsiteY833" fmla="*/ 566124 h 2071847"/>
              <a:gd name="connsiteX834" fmla="*/ 988410 w 2120403"/>
              <a:gd name="connsiteY834" fmla="*/ 562409 h 2071847"/>
              <a:gd name="connsiteX835" fmla="*/ 995554 w 2120403"/>
              <a:gd name="connsiteY835" fmla="*/ 524500 h 2071847"/>
              <a:gd name="connsiteX836" fmla="*/ 996506 w 2120403"/>
              <a:gd name="connsiteY836" fmla="*/ 522023 h 2071847"/>
              <a:gd name="connsiteX837" fmla="*/ 1000888 w 2120403"/>
              <a:gd name="connsiteY837" fmla="*/ 513451 h 2071847"/>
              <a:gd name="connsiteX838" fmla="*/ 1004698 w 2120403"/>
              <a:gd name="connsiteY838" fmla="*/ 502497 h 2071847"/>
              <a:gd name="connsiteX839" fmla="*/ 1009556 w 2120403"/>
              <a:gd name="connsiteY839" fmla="*/ 492210 h 2071847"/>
              <a:gd name="connsiteX840" fmla="*/ 1041655 w 2120403"/>
              <a:gd name="connsiteY840" fmla="*/ 432679 h 2071847"/>
              <a:gd name="connsiteX841" fmla="*/ 1075850 w 2120403"/>
              <a:gd name="connsiteY841" fmla="*/ 392007 h 2071847"/>
              <a:gd name="connsiteX842" fmla="*/ 1095471 w 2120403"/>
              <a:gd name="connsiteY842" fmla="*/ 376100 h 2071847"/>
              <a:gd name="connsiteX843" fmla="*/ 1146144 w 2120403"/>
              <a:gd name="connsiteY843" fmla="*/ 336286 h 2071847"/>
              <a:gd name="connsiteX844" fmla="*/ 1196436 w 2120403"/>
              <a:gd name="connsiteY844" fmla="*/ 295900 h 2071847"/>
              <a:gd name="connsiteX845" fmla="*/ 1301592 w 2120403"/>
              <a:gd name="connsiteY845" fmla="*/ 182743 h 2071847"/>
              <a:gd name="connsiteX846" fmla="*/ 1287305 w 2120403"/>
              <a:gd name="connsiteY846" fmla="*/ 208079 h 2071847"/>
              <a:gd name="connsiteX847" fmla="*/ 1272541 w 2120403"/>
              <a:gd name="connsiteY847" fmla="*/ 239607 h 2071847"/>
              <a:gd name="connsiteX848" fmla="*/ 1250252 w 2120403"/>
              <a:gd name="connsiteY848" fmla="*/ 308568 h 2071847"/>
              <a:gd name="connsiteX849" fmla="*/ 1208152 w 2120403"/>
              <a:gd name="connsiteY849" fmla="*/ 433536 h 2071847"/>
              <a:gd name="connsiteX850" fmla="*/ 1172624 w 2120403"/>
              <a:gd name="connsiteY850" fmla="*/ 576411 h 2071847"/>
              <a:gd name="connsiteX851" fmla="*/ 1153669 w 2120403"/>
              <a:gd name="connsiteY851" fmla="*/ 649087 h 2071847"/>
              <a:gd name="connsiteX852" fmla="*/ 1142429 w 2120403"/>
              <a:gd name="connsiteY852" fmla="*/ 723382 h 2071847"/>
              <a:gd name="connsiteX853" fmla="*/ 1138905 w 2120403"/>
              <a:gd name="connsiteY853" fmla="*/ 717667 h 2071847"/>
              <a:gd name="connsiteX854" fmla="*/ 1109378 w 2120403"/>
              <a:gd name="connsiteY854" fmla="*/ 674423 h 2071847"/>
              <a:gd name="connsiteX855" fmla="*/ 1063372 w 2120403"/>
              <a:gd name="connsiteY855" fmla="*/ 635371 h 2071847"/>
              <a:gd name="connsiteX856" fmla="*/ 1061181 w 2120403"/>
              <a:gd name="connsiteY856" fmla="*/ 633561 h 2071847"/>
              <a:gd name="connsiteX857" fmla="*/ 1060610 w 2120403"/>
              <a:gd name="connsiteY857" fmla="*/ 632323 h 2071847"/>
              <a:gd name="connsiteX858" fmla="*/ 1062038 w 2120403"/>
              <a:gd name="connsiteY858" fmla="*/ 607177 h 2071847"/>
              <a:gd name="connsiteX859" fmla="*/ 1073754 w 2120403"/>
              <a:gd name="connsiteY859" fmla="*/ 544312 h 2071847"/>
              <a:gd name="connsiteX860" fmla="*/ 1095757 w 2120403"/>
              <a:gd name="connsiteY860" fmla="*/ 484590 h 2071847"/>
              <a:gd name="connsiteX861" fmla="*/ 1116617 w 2120403"/>
              <a:gd name="connsiteY861" fmla="*/ 434012 h 2071847"/>
              <a:gd name="connsiteX862" fmla="*/ 1182720 w 2120403"/>
              <a:gd name="connsiteY862" fmla="*/ 329618 h 2071847"/>
              <a:gd name="connsiteX863" fmla="*/ 1215962 w 2120403"/>
              <a:gd name="connsiteY863" fmla="*/ 284375 h 2071847"/>
              <a:gd name="connsiteX864" fmla="*/ 1223011 w 2120403"/>
              <a:gd name="connsiteY864" fmla="*/ 272564 h 2071847"/>
              <a:gd name="connsiteX865" fmla="*/ 1248252 w 2120403"/>
              <a:gd name="connsiteY865" fmla="*/ 247037 h 2071847"/>
              <a:gd name="connsiteX866" fmla="*/ 1279875 w 2120403"/>
              <a:gd name="connsiteY866" fmla="*/ 206651 h 2071847"/>
              <a:gd name="connsiteX867" fmla="*/ 1289876 w 2120403"/>
              <a:gd name="connsiteY867" fmla="*/ 197507 h 2071847"/>
              <a:gd name="connsiteX868" fmla="*/ 1301021 w 2120403"/>
              <a:gd name="connsiteY868" fmla="*/ 181790 h 2071847"/>
              <a:gd name="connsiteX869" fmla="*/ 1301402 w 2120403"/>
              <a:gd name="connsiteY869" fmla="*/ 182743 h 2071847"/>
              <a:gd name="connsiteX870" fmla="*/ 1304640 w 2120403"/>
              <a:gd name="connsiteY870" fmla="*/ 235035 h 2071847"/>
              <a:gd name="connsiteX871" fmla="*/ 1304735 w 2120403"/>
              <a:gd name="connsiteY871" fmla="*/ 266468 h 2071847"/>
              <a:gd name="connsiteX872" fmla="*/ 1306450 w 2120403"/>
              <a:gd name="connsiteY872" fmla="*/ 293995 h 2071847"/>
              <a:gd name="connsiteX873" fmla="*/ 1295591 w 2120403"/>
              <a:gd name="connsiteY873" fmla="*/ 435536 h 2071847"/>
              <a:gd name="connsiteX874" fmla="*/ 1285304 w 2120403"/>
              <a:gd name="connsiteY874" fmla="*/ 506974 h 2071847"/>
              <a:gd name="connsiteX875" fmla="*/ 1267969 w 2120403"/>
              <a:gd name="connsiteY875" fmla="*/ 569458 h 2071847"/>
              <a:gd name="connsiteX876" fmla="*/ 1248824 w 2120403"/>
              <a:gd name="connsiteY876" fmla="*/ 627179 h 2071847"/>
              <a:gd name="connsiteX877" fmla="*/ 1234060 w 2120403"/>
              <a:gd name="connsiteY877" fmla="*/ 658231 h 2071847"/>
              <a:gd name="connsiteX878" fmla="*/ 1231679 w 2120403"/>
              <a:gd name="connsiteY878" fmla="*/ 661660 h 2071847"/>
              <a:gd name="connsiteX879" fmla="*/ 1188245 w 2120403"/>
              <a:gd name="connsiteY879" fmla="*/ 685949 h 2071847"/>
              <a:gd name="connsiteX880" fmla="*/ 1155955 w 2120403"/>
              <a:gd name="connsiteY880" fmla="*/ 710904 h 2071847"/>
              <a:gd name="connsiteX881" fmla="*/ 1164813 w 2120403"/>
              <a:gd name="connsiteY881" fmla="*/ 650897 h 2071847"/>
              <a:gd name="connsiteX882" fmla="*/ 1183387 w 2120403"/>
              <a:gd name="connsiteY882" fmla="*/ 578126 h 2071847"/>
              <a:gd name="connsiteX883" fmla="*/ 1218248 w 2120403"/>
              <a:gd name="connsiteY883" fmla="*/ 435155 h 2071847"/>
              <a:gd name="connsiteX884" fmla="*/ 1237489 w 2120403"/>
              <a:gd name="connsiteY884" fmla="*/ 369433 h 2071847"/>
              <a:gd name="connsiteX885" fmla="*/ 1261873 w 2120403"/>
              <a:gd name="connsiteY885" fmla="*/ 302567 h 2071847"/>
              <a:gd name="connsiteX886" fmla="*/ 1283780 w 2120403"/>
              <a:gd name="connsiteY886" fmla="*/ 233797 h 2071847"/>
              <a:gd name="connsiteX887" fmla="*/ 1303783 w 2120403"/>
              <a:gd name="connsiteY887" fmla="*/ 190839 h 2071847"/>
              <a:gd name="connsiteX888" fmla="*/ 1304545 w 2120403"/>
              <a:gd name="connsiteY888" fmla="*/ 234940 h 2071847"/>
              <a:gd name="connsiteX889" fmla="*/ 1303116 w 2120403"/>
              <a:gd name="connsiteY889" fmla="*/ 606986 h 2071847"/>
              <a:gd name="connsiteX890" fmla="*/ 1289400 w 2120403"/>
              <a:gd name="connsiteY890" fmla="*/ 632799 h 2071847"/>
              <a:gd name="connsiteX891" fmla="*/ 1286352 w 2120403"/>
              <a:gd name="connsiteY891" fmla="*/ 642134 h 2071847"/>
              <a:gd name="connsiteX892" fmla="*/ 1284638 w 2120403"/>
              <a:gd name="connsiteY892" fmla="*/ 645753 h 2071847"/>
              <a:gd name="connsiteX893" fmla="*/ 1256348 w 2120403"/>
              <a:gd name="connsiteY893" fmla="*/ 653183 h 2071847"/>
              <a:gd name="connsiteX894" fmla="*/ 1248252 w 2120403"/>
              <a:gd name="connsiteY894" fmla="*/ 655564 h 2071847"/>
              <a:gd name="connsiteX895" fmla="*/ 1249490 w 2120403"/>
              <a:gd name="connsiteY895" fmla="*/ 652706 h 2071847"/>
              <a:gd name="connsiteX896" fmla="*/ 1262349 w 2120403"/>
              <a:gd name="connsiteY896" fmla="*/ 622703 h 2071847"/>
              <a:gd name="connsiteX897" fmla="*/ 1281304 w 2120403"/>
              <a:gd name="connsiteY897" fmla="*/ 562695 h 2071847"/>
              <a:gd name="connsiteX898" fmla="*/ 1307117 w 2120403"/>
              <a:gd name="connsiteY898" fmla="*/ 426583 h 2071847"/>
              <a:gd name="connsiteX899" fmla="*/ 1314451 w 2120403"/>
              <a:gd name="connsiteY899" fmla="*/ 283136 h 2071847"/>
              <a:gd name="connsiteX900" fmla="*/ 1313784 w 2120403"/>
              <a:gd name="connsiteY900" fmla="*/ 251704 h 2071847"/>
              <a:gd name="connsiteX901" fmla="*/ 1311879 w 2120403"/>
              <a:gd name="connsiteY901" fmla="*/ 218747 h 2071847"/>
              <a:gd name="connsiteX902" fmla="*/ 1311593 w 2120403"/>
              <a:gd name="connsiteY902" fmla="*/ 202555 h 2071847"/>
              <a:gd name="connsiteX903" fmla="*/ 1314546 w 2120403"/>
              <a:gd name="connsiteY903" fmla="*/ 209508 h 2071847"/>
              <a:gd name="connsiteX904" fmla="*/ 1317975 w 2120403"/>
              <a:gd name="connsiteY904" fmla="*/ 233797 h 2071847"/>
              <a:gd name="connsiteX905" fmla="*/ 1323404 w 2120403"/>
              <a:gd name="connsiteY905" fmla="*/ 293519 h 2071847"/>
              <a:gd name="connsiteX906" fmla="*/ 1330834 w 2120403"/>
              <a:gd name="connsiteY906" fmla="*/ 352193 h 2071847"/>
              <a:gd name="connsiteX907" fmla="*/ 1331787 w 2120403"/>
              <a:gd name="connsiteY907" fmla="*/ 415534 h 2071847"/>
              <a:gd name="connsiteX908" fmla="*/ 1315784 w 2120403"/>
              <a:gd name="connsiteY908" fmla="*/ 544883 h 2071847"/>
              <a:gd name="connsiteX909" fmla="*/ 1303116 w 2120403"/>
              <a:gd name="connsiteY909" fmla="*/ 607082 h 2071847"/>
              <a:gd name="connsiteX910" fmla="*/ 1335787 w 2120403"/>
              <a:gd name="connsiteY910" fmla="*/ 630132 h 2071847"/>
              <a:gd name="connsiteX911" fmla="*/ 1333596 w 2120403"/>
              <a:gd name="connsiteY911" fmla="*/ 636038 h 2071847"/>
              <a:gd name="connsiteX912" fmla="*/ 1332834 w 2120403"/>
              <a:gd name="connsiteY912" fmla="*/ 638324 h 2071847"/>
              <a:gd name="connsiteX913" fmla="*/ 1332453 w 2120403"/>
              <a:gd name="connsiteY913" fmla="*/ 639467 h 2071847"/>
              <a:gd name="connsiteX914" fmla="*/ 1297115 w 2120403"/>
              <a:gd name="connsiteY914" fmla="*/ 643753 h 2071847"/>
              <a:gd name="connsiteX915" fmla="*/ 1300449 w 2120403"/>
              <a:gd name="connsiteY915" fmla="*/ 636990 h 2071847"/>
              <a:gd name="connsiteX916" fmla="*/ 1320547 w 2120403"/>
              <a:gd name="connsiteY916" fmla="*/ 582602 h 2071847"/>
              <a:gd name="connsiteX917" fmla="*/ 1332739 w 2120403"/>
              <a:gd name="connsiteY917" fmla="*/ 505355 h 2071847"/>
              <a:gd name="connsiteX918" fmla="*/ 1339692 w 2120403"/>
              <a:gd name="connsiteY918" fmla="*/ 456872 h 2071847"/>
              <a:gd name="connsiteX919" fmla="*/ 1343788 w 2120403"/>
              <a:gd name="connsiteY919" fmla="*/ 536787 h 2071847"/>
              <a:gd name="connsiteX920" fmla="*/ 1339216 w 2120403"/>
              <a:gd name="connsiteY920" fmla="*/ 600033 h 2071847"/>
              <a:gd name="connsiteX921" fmla="*/ 1339025 w 2120403"/>
              <a:gd name="connsiteY921" fmla="*/ 600128 h 2071847"/>
              <a:gd name="connsiteX922" fmla="*/ 1339216 w 2120403"/>
              <a:gd name="connsiteY922" fmla="*/ 600414 h 2071847"/>
              <a:gd name="connsiteX923" fmla="*/ 1335787 w 2120403"/>
              <a:gd name="connsiteY923" fmla="*/ 630323 h 2071847"/>
              <a:gd name="connsiteX924" fmla="*/ 1349312 w 2120403"/>
              <a:gd name="connsiteY924" fmla="*/ 664898 h 2071847"/>
              <a:gd name="connsiteX925" fmla="*/ 1326452 w 2120403"/>
              <a:gd name="connsiteY925" fmla="*/ 678995 h 2071847"/>
              <a:gd name="connsiteX926" fmla="*/ 1295020 w 2120403"/>
              <a:gd name="connsiteY926" fmla="*/ 703856 h 2071847"/>
              <a:gd name="connsiteX927" fmla="*/ 1247014 w 2120403"/>
              <a:gd name="connsiteY927" fmla="*/ 760434 h 2071847"/>
              <a:gd name="connsiteX928" fmla="*/ 1204818 w 2120403"/>
              <a:gd name="connsiteY928" fmla="*/ 840825 h 2071847"/>
              <a:gd name="connsiteX929" fmla="*/ 1199960 w 2120403"/>
              <a:gd name="connsiteY929" fmla="*/ 860923 h 2071847"/>
              <a:gd name="connsiteX930" fmla="*/ 1196627 w 2120403"/>
              <a:gd name="connsiteY930" fmla="*/ 870543 h 2071847"/>
              <a:gd name="connsiteX931" fmla="*/ 1189578 w 2120403"/>
              <a:gd name="connsiteY931" fmla="*/ 829681 h 2071847"/>
              <a:gd name="connsiteX932" fmla="*/ 1173386 w 2120403"/>
              <a:gd name="connsiteY932" fmla="*/ 783199 h 2071847"/>
              <a:gd name="connsiteX933" fmla="*/ 1194912 w 2120403"/>
              <a:gd name="connsiteY933" fmla="*/ 744908 h 2071847"/>
              <a:gd name="connsiteX934" fmla="*/ 1220439 w 2120403"/>
              <a:gd name="connsiteY934" fmla="*/ 709761 h 2071847"/>
              <a:gd name="connsiteX935" fmla="*/ 1250062 w 2120403"/>
              <a:gd name="connsiteY935" fmla="*/ 678043 h 2071847"/>
              <a:gd name="connsiteX936" fmla="*/ 1320166 w 2120403"/>
              <a:gd name="connsiteY936" fmla="*/ 665375 h 2071847"/>
              <a:gd name="connsiteX937" fmla="*/ 1349408 w 2120403"/>
              <a:gd name="connsiteY937" fmla="*/ 664994 h 2071847"/>
              <a:gd name="connsiteX938" fmla="*/ 1730122 w 2120403"/>
              <a:gd name="connsiteY938" fmla="*/ 412581 h 2071847"/>
              <a:gd name="connsiteX939" fmla="*/ 1697642 w 2120403"/>
              <a:gd name="connsiteY939" fmla="*/ 415629 h 2071847"/>
              <a:gd name="connsiteX940" fmla="*/ 1637348 w 2120403"/>
              <a:gd name="connsiteY940" fmla="*/ 426869 h 2071847"/>
              <a:gd name="connsiteX941" fmla="*/ 1512952 w 2120403"/>
              <a:gd name="connsiteY941" fmla="*/ 475637 h 2071847"/>
              <a:gd name="connsiteX942" fmla="*/ 1455612 w 2120403"/>
              <a:gd name="connsiteY942" fmla="*/ 512689 h 2071847"/>
              <a:gd name="connsiteX943" fmla="*/ 1410463 w 2120403"/>
              <a:gd name="connsiteY943" fmla="*/ 551456 h 2071847"/>
              <a:gd name="connsiteX944" fmla="*/ 1386365 w 2120403"/>
              <a:gd name="connsiteY944" fmla="*/ 578888 h 2071847"/>
              <a:gd name="connsiteX945" fmla="*/ 1367791 w 2120403"/>
              <a:gd name="connsiteY945" fmla="*/ 601176 h 2071847"/>
              <a:gd name="connsiteX946" fmla="*/ 1366934 w 2120403"/>
              <a:gd name="connsiteY946" fmla="*/ 603176 h 2071847"/>
              <a:gd name="connsiteX947" fmla="*/ 1365981 w 2120403"/>
              <a:gd name="connsiteY947" fmla="*/ 590984 h 2071847"/>
              <a:gd name="connsiteX948" fmla="*/ 1365124 w 2120403"/>
              <a:gd name="connsiteY948" fmla="*/ 578697 h 2071847"/>
              <a:gd name="connsiteX949" fmla="*/ 1365886 w 2120403"/>
              <a:gd name="connsiteY949" fmla="*/ 559457 h 2071847"/>
              <a:gd name="connsiteX950" fmla="*/ 1366362 w 2120403"/>
              <a:gd name="connsiteY950" fmla="*/ 555932 h 2071847"/>
              <a:gd name="connsiteX951" fmla="*/ 1366838 w 2120403"/>
              <a:gd name="connsiteY951" fmla="*/ 552789 h 2071847"/>
              <a:gd name="connsiteX952" fmla="*/ 1366648 w 2120403"/>
              <a:gd name="connsiteY952" fmla="*/ 551741 h 2071847"/>
              <a:gd name="connsiteX953" fmla="*/ 1365124 w 2120403"/>
              <a:gd name="connsiteY953" fmla="*/ 540692 h 2071847"/>
              <a:gd name="connsiteX954" fmla="*/ 1369125 w 2120403"/>
              <a:gd name="connsiteY954" fmla="*/ 503164 h 2071847"/>
              <a:gd name="connsiteX955" fmla="*/ 1369791 w 2120403"/>
              <a:gd name="connsiteY955" fmla="*/ 492782 h 2071847"/>
              <a:gd name="connsiteX956" fmla="*/ 1369982 w 2120403"/>
              <a:gd name="connsiteY956" fmla="*/ 492782 h 2071847"/>
              <a:gd name="connsiteX957" fmla="*/ 1409701 w 2120403"/>
              <a:gd name="connsiteY957" fmla="*/ 466112 h 2071847"/>
              <a:gd name="connsiteX958" fmla="*/ 1447134 w 2120403"/>
              <a:gd name="connsiteY958" fmla="*/ 448586 h 2071847"/>
              <a:gd name="connsiteX959" fmla="*/ 1470089 w 2120403"/>
              <a:gd name="connsiteY959" fmla="*/ 436108 h 2071847"/>
              <a:gd name="connsiteX960" fmla="*/ 1600582 w 2120403"/>
              <a:gd name="connsiteY960" fmla="*/ 404675 h 2071847"/>
              <a:gd name="connsiteX961" fmla="*/ 1730312 w 2120403"/>
              <a:gd name="connsiteY961" fmla="*/ 412581 h 2071847"/>
              <a:gd name="connsiteX962" fmla="*/ 1816418 w 2120403"/>
              <a:gd name="connsiteY962" fmla="*/ 451824 h 2071847"/>
              <a:gd name="connsiteX963" fmla="*/ 1777461 w 2120403"/>
              <a:gd name="connsiteY963" fmla="*/ 460016 h 2071847"/>
              <a:gd name="connsiteX964" fmla="*/ 1731455 w 2120403"/>
              <a:gd name="connsiteY964" fmla="*/ 472112 h 2071847"/>
              <a:gd name="connsiteX965" fmla="*/ 1631824 w 2120403"/>
              <a:gd name="connsiteY965" fmla="*/ 507831 h 2071847"/>
              <a:gd name="connsiteX966" fmla="*/ 1532002 w 2120403"/>
              <a:gd name="connsiteY966" fmla="*/ 568410 h 2071847"/>
              <a:gd name="connsiteX967" fmla="*/ 1488949 w 2120403"/>
              <a:gd name="connsiteY967" fmla="*/ 604129 h 2071847"/>
              <a:gd name="connsiteX968" fmla="*/ 1459707 w 2120403"/>
              <a:gd name="connsiteY968" fmla="*/ 630513 h 2071847"/>
              <a:gd name="connsiteX969" fmla="*/ 1455992 w 2120403"/>
              <a:gd name="connsiteY969" fmla="*/ 631561 h 2071847"/>
              <a:gd name="connsiteX970" fmla="*/ 1448563 w 2120403"/>
              <a:gd name="connsiteY970" fmla="*/ 632323 h 2071847"/>
              <a:gd name="connsiteX971" fmla="*/ 1390270 w 2120403"/>
              <a:gd name="connsiteY971" fmla="*/ 636133 h 2071847"/>
              <a:gd name="connsiteX972" fmla="*/ 1363695 w 2120403"/>
              <a:gd name="connsiteY972" fmla="*/ 637181 h 2071847"/>
              <a:gd name="connsiteX973" fmla="*/ 1365124 w 2120403"/>
              <a:gd name="connsiteY973" fmla="*/ 635276 h 2071847"/>
              <a:gd name="connsiteX974" fmla="*/ 1368172 w 2120403"/>
              <a:gd name="connsiteY974" fmla="*/ 631561 h 2071847"/>
              <a:gd name="connsiteX975" fmla="*/ 1373601 w 2120403"/>
              <a:gd name="connsiteY975" fmla="*/ 615559 h 2071847"/>
              <a:gd name="connsiteX976" fmla="*/ 1388841 w 2120403"/>
              <a:gd name="connsiteY976" fmla="*/ 595366 h 2071847"/>
              <a:gd name="connsiteX977" fmla="*/ 1429418 w 2120403"/>
              <a:gd name="connsiteY977" fmla="*/ 549455 h 2071847"/>
              <a:gd name="connsiteX978" fmla="*/ 1479614 w 2120403"/>
              <a:gd name="connsiteY978" fmla="*/ 510689 h 2071847"/>
              <a:gd name="connsiteX979" fmla="*/ 1531812 w 2120403"/>
              <a:gd name="connsiteY979" fmla="*/ 480209 h 2071847"/>
              <a:gd name="connsiteX980" fmla="*/ 1641158 w 2120403"/>
              <a:gd name="connsiteY980" fmla="*/ 437060 h 2071847"/>
              <a:gd name="connsiteX981" fmla="*/ 1751077 w 2120403"/>
              <a:gd name="connsiteY981" fmla="*/ 420582 h 2071847"/>
              <a:gd name="connsiteX982" fmla="*/ 1816323 w 2120403"/>
              <a:gd name="connsiteY982" fmla="*/ 452015 h 2071847"/>
              <a:gd name="connsiteX983" fmla="*/ 1834516 w 2120403"/>
              <a:gd name="connsiteY983" fmla="*/ 461730 h 2071847"/>
              <a:gd name="connsiteX984" fmla="*/ 1822610 w 2120403"/>
              <a:gd name="connsiteY984" fmla="*/ 464778 h 2071847"/>
              <a:gd name="connsiteX985" fmla="*/ 1798702 w 2120403"/>
              <a:gd name="connsiteY985" fmla="*/ 473922 h 2071847"/>
              <a:gd name="connsiteX986" fmla="*/ 1742123 w 2120403"/>
              <a:gd name="connsiteY986" fmla="*/ 496306 h 2071847"/>
              <a:gd name="connsiteX987" fmla="*/ 1690117 w 2120403"/>
              <a:gd name="connsiteY987" fmla="*/ 526405 h 2071847"/>
              <a:gd name="connsiteX988" fmla="*/ 1636301 w 2120403"/>
              <a:gd name="connsiteY988" fmla="*/ 558885 h 2071847"/>
              <a:gd name="connsiteX989" fmla="*/ 1551242 w 2120403"/>
              <a:gd name="connsiteY989" fmla="*/ 625465 h 2071847"/>
              <a:gd name="connsiteX990" fmla="*/ 1508761 w 2120403"/>
              <a:gd name="connsiteY990" fmla="*/ 674614 h 2071847"/>
              <a:gd name="connsiteX991" fmla="*/ 1491711 w 2120403"/>
              <a:gd name="connsiteY991" fmla="*/ 691092 h 2071847"/>
              <a:gd name="connsiteX992" fmla="*/ 1492664 w 2120403"/>
              <a:gd name="connsiteY992" fmla="*/ 681948 h 2071847"/>
              <a:gd name="connsiteX993" fmla="*/ 1492664 w 2120403"/>
              <a:gd name="connsiteY993" fmla="*/ 679757 h 2071847"/>
              <a:gd name="connsiteX994" fmla="*/ 1492854 w 2120403"/>
              <a:gd name="connsiteY994" fmla="*/ 678805 h 2071847"/>
              <a:gd name="connsiteX995" fmla="*/ 1498950 w 2120403"/>
              <a:gd name="connsiteY995" fmla="*/ 639181 h 2071847"/>
              <a:gd name="connsiteX996" fmla="*/ 1498950 w 2120403"/>
              <a:gd name="connsiteY996" fmla="*/ 630894 h 2071847"/>
              <a:gd name="connsiteX997" fmla="*/ 1498379 w 2120403"/>
              <a:gd name="connsiteY997" fmla="*/ 626894 h 2071847"/>
              <a:gd name="connsiteX998" fmla="*/ 1496379 w 2120403"/>
              <a:gd name="connsiteY998" fmla="*/ 623655 h 2071847"/>
              <a:gd name="connsiteX999" fmla="*/ 1493521 w 2120403"/>
              <a:gd name="connsiteY999" fmla="*/ 620036 h 2071847"/>
              <a:gd name="connsiteX1000" fmla="*/ 1493235 w 2120403"/>
              <a:gd name="connsiteY1000" fmla="*/ 620036 h 2071847"/>
              <a:gd name="connsiteX1001" fmla="*/ 1490378 w 2120403"/>
              <a:gd name="connsiteY1001" fmla="*/ 621083 h 2071847"/>
              <a:gd name="connsiteX1002" fmla="*/ 1486949 w 2120403"/>
              <a:gd name="connsiteY1002" fmla="*/ 622036 h 2071847"/>
              <a:gd name="connsiteX1003" fmla="*/ 1504379 w 2120403"/>
              <a:gd name="connsiteY1003" fmla="*/ 607558 h 2071847"/>
              <a:gd name="connsiteX1004" fmla="*/ 1547242 w 2120403"/>
              <a:gd name="connsiteY1004" fmla="*/ 572220 h 2071847"/>
              <a:gd name="connsiteX1005" fmla="*/ 1649826 w 2120403"/>
              <a:gd name="connsiteY1005" fmla="*/ 511260 h 2071847"/>
              <a:gd name="connsiteX1006" fmla="*/ 1698689 w 2120403"/>
              <a:gd name="connsiteY1006" fmla="*/ 494687 h 2071847"/>
              <a:gd name="connsiteX1007" fmla="*/ 1748696 w 2120403"/>
              <a:gd name="connsiteY1007" fmla="*/ 476684 h 2071847"/>
              <a:gd name="connsiteX1008" fmla="*/ 1796035 w 2120403"/>
              <a:gd name="connsiteY1008" fmla="*/ 465635 h 2071847"/>
              <a:gd name="connsiteX1009" fmla="*/ 1825277 w 2120403"/>
              <a:gd name="connsiteY1009" fmla="*/ 456110 h 2071847"/>
              <a:gd name="connsiteX1010" fmla="*/ 1829372 w 2120403"/>
              <a:gd name="connsiteY1010" fmla="*/ 458015 h 2071847"/>
              <a:gd name="connsiteX1011" fmla="*/ 1830801 w 2120403"/>
              <a:gd name="connsiteY1011" fmla="*/ 459063 h 2071847"/>
              <a:gd name="connsiteX1012" fmla="*/ 1834421 w 2120403"/>
              <a:gd name="connsiteY1012" fmla="*/ 461825 h 2071847"/>
              <a:gd name="connsiteX1013" fmla="*/ 1841946 w 2120403"/>
              <a:gd name="connsiteY1013" fmla="*/ 467445 h 2071847"/>
              <a:gd name="connsiteX1014" fmla="*/ 1826039 w 2120403"/>
              <a:gd name="connsiteY1014" fmla="*/ 478589 h 2071847"/>
              <a:gd name="connsiteX1015" fmla="*/ 1799273 w 2120403"/>
              <a:gd name="connsiteY1015" fmla="*/ 498116 h 2071847"/>
              <a:gd name="connsiteX1016" fmla="*/ 1748981 w 2120403"/>
              <a:gd name="connsiteY1016" fmla="*/ 538216 h 2071847"/>
              <a:gd name="connsiteX1017" fmla="*/ 1702690 w 2120403"/>
              <a:gd name="connsiteY1017" fmla="*/ 588222 h 2071847"/>
              <a:gd name="connsiteX1018" fmla="*/ 1657446 w 2120403"/>
              <a:gd name="connsiteY1018" fmla="*/ 636704 h 2071847"/>
              <a:gd name="connsiteX1019" fmla="*/ 1610393 w 2120403"/>
              <a:gd name="connsiteY1019" fmla="*/ 689092 h 2071847"/>
              <a:gd name="connsiteX1020" fmla="*/ 1588390 w 2120403"/>
              <a:gd name="connsiteY1020" fmla="*/ 715190 h 2071847"/>
              <a:gd name="connsiteX1021" fmla="*/ 1569150 w 2120403"/>
              <a:gd name="connsiteY1021" fmla="*/ 734145 h 2071847"/>
              <a:gd name="connsiteX1022" fmla="*/ 1544765 w 2120403"/>
              <a:gd name="connsiteY1022" fmla="*/ 761006 h 2071847"/>
              <a:gd name="connsiteX1023" fmla="*/ 1523715 w 2120403"/>
              <a:gd name="connsiteY1023" fmla="*/ 779960 h 2071847"/>
              <a:gd name="connsiteX1024" fmla="*/ 1485615 w 2120403"/>
              <a:gd name="connsiteY1024" fmla="*/ 805297 h 2071847"/>
              <a:gd name="connsiteX1025" fmla="*/ 1485615 w 2120403"/>
              <a:gd name="connsiteY1025" fmla="*/ 789676 h 2071847"/>
              <a:gd name="connsiteX1026" fmla="*/ 1487425 w 2120403"/>
              <a:gd name="connsiteY1026" fmla="*/ 755005 h 2071847"/>
              <a:gd name="connsiteX1027" fmla="*/ 1491235 w 2120403"/>
              <a:gd name="connsiteY1027" fmla="*/ 722429 h 2071847"/>
              <a:gd name="connsiteX1028" fmla="*/ 1490759 w 2120403"/>
              <a:gd name="connsiteY1028" fmla="*/ 707285 h 2071847"/>
              <a:gd name="connsiteX1029" fmla="*/ 1506570 w 2120403"/>
              <a:gd name="connsiteY1029" fmla="*/ 694235 h 2071847"/>
              <a:gd name="connsiteX1030" fmla="*/ 1528763 w 2120403"/>
              <a:gd name="connsiteY1030" fmla="*/ 669851 h 2071847"/>
              <a:gd name="connsiteX1031" fmla="*/ 1568102 w 2120403"/>
              <a:gd name="connsiteY1031" fmla="*/ 625465 h 2071847"/>
              <a:gd name="connsiteX1032" fmla="*/ 1606583 w 2120403"/>
              <a:gd name="connsiteY1032" fmla="*/ 592699 h 2071847"/>
              <a:gd name="connsiteX1033" fmla="*/ 1651350 w 2120403"/>
              <a:gd name="connsiteY1033" fmla="*/ 562314 h 2071847"/>
              <a:gd name="connsiteX1034" fmla="*/ 1764317 w 2120403"/>
              <a:gd name="connsiteY1034" fmla="*/ 497735 h 2071847"/>
              <a:gd name="connsiteX1035" fmla="*/ 1814799 w 2120403"/>
              <a:gd name="connsiteY1035" fmla="*/ 476589 h 2071847"/>
              <a:gd name="connsiteX1036" fmla="*/ 1835945 w 2120403"/>
              <a:gd name="connsiteY1036" fmla="*/ 467064 h 2071847"/>
              <a:gd name="connsiteX1037" fmla="*/ 1839945 w 2120403"/>
              <a:gd name="connsiteY1037" fmla="*/ 466112 h 2071847"/>
              <a:gd name="connsiteX1038" fmla="*/ 1841755 w 2120403"/>
              <a:gd name="connsiteY1038" fmla="*/ 467445 h 2071847"/>
              <a:gd name="connsiteX1039" fmla="*/ 1722407 w 2120403"/>
              <a:gd name="connsiteY1039" fmla="*/ 687663 h 2071847"/>
              <a:gd name="connsiteX1040" fmla="*/ 1692403 w 2120403"/>
              <a:gd name="connsiteY1040" fmla="*/ 721953 h 2071847"/>
              <a:gd name="connsiteX1041" fmla="*/ 1660780 w 2120403"/>
              <a:gd name="connsiteY1041" fmla="*/ 750338 h 2071847"/>
              <a:gd name="connsiteX1042" fmla="*/ 1571721 w 2120403"/>
              <a:gd name="connsiteY1042" fmla="*/ 816346 h 2071847"/>
              <a:gd name="connsiteX1043" fmla="*/ 1520381 w 2120403"/>
              <a:gd name="connsiteY1043" fmla="*/ 842635 h 2071847"/>
              <a:gd name="connsiteX1044" fmla="*/ 1485044 w 2120403"/>
              <a:gd name="connsiteY1044" fmla="*/ 846350 h 2071847"/>
              <a:gd name="connsiteX1045" fmla="*/ 1486091 w 2120403"/>
              <a:gd name="connsiteY1045" fmla="*/ 828919 h 2071847"/>
              <a:gd name="connsiteX1046" fmla="*/ 1485901 w 2120403"/>
              <a:gd name="connsiteY1046" fmla="*/ 819680 h 2071847"/>
              <a:gd name="connsiteX1047" fmla="*/ 1487234 w 2120403"/>
              <a:gd name="connsiteY1047" fmla="*/ 817394 h 2071847"/>
              <a:gd name="connsiteX1048" fmla="*/ 1510285 w 2120403"/>
              <a:gd name="connsiteY1048" fmla="*/ 802916 h 2071847"/>
              <a:gd name="connsiteX1049" fmla="*/ 1533240 w 2120403"/>
              <a:gd name="connsiteY1049" fmla="*/ 788342 h 2071847"/>
              <a:gd name="connsiteX1050" fmla="*/ 1554862 w 2120403"/>
              <a:gd name="connsiteY1050" fmla="*/ 767673 h 2071847"/>
              <a:gd name="connsiteX1051" fmla="*/ 1574102 w 2120403"/>
              <a:gd name="connsiteY1051" fmla="*/ 747956 h 2071847"/>
              <a:gd name="connsiteX1052" fmla="*/ 1616203 w 2120403"/>
              <a:gd name="connsiteY1052" fmla="*/ 699950 h 2071847"/>
              <a:gd name="connsiteX1053" fmla="*/ 1662399 w 2120403"/>
              <a:gd name="connsiteY1053" fmla="*/ 647372 h 2071847"/>
              <a:gd name="connsiteX1054" fmla="*/ 1714215 w 2120403"/>
              <a:gd name="connsiteY1054" fmla="*/ 591365 h 2071847"/>
              <a:gd name="connsiteX1055" fmla="*/ 1765650 w 2120403"/>
              <a:gd name="connsiteY1055" fmla="*/ 536120 h 2071847"/>
              <a:gd name="connsiteX1056" fmla="*/ 1819181 w 2120403"/>
              <a:gd name="connsiteY1056" fmla="*/ 493829 h 2071847"/>
              <a:gd name="connsiteX1057" fmla="*/ 1838135 w 2120403"/>
              <a:gd name="connsiteY1057" fmla="*/ 481256 h 2071847"/>
              <a:gd name="connsiteX1058" fmla="*/ 1822705 w 2120403"/>
              <a:gd name="connsiteY1058" fmla="*/ 509165 h 2071847"/>
              <a:gd name="connsiteX1059" fmla="*/ 1788891 w 2120403"/>
              <a:gd name="connsiteY1059" fmla="*/ 582888 h 2071847"/>
              <a:gd name="connsiteX1060" fmla="*/ 1776413 w 2120403"/>
              <a:gd name="connsiteY1060" fmla="*/ 616511 h 2071847"/>
              <a:gd name="connsiteX1061" fmla="*/ 1766031 w 2120403"/>
              <a:gd name="connsiteY1061" fmla="*/ 629180 h 2071847"/>
              <a:gd name="connsiteX1062" fmla="*/ 1752982 w 2120403"/>
              <a:gd name="connsiteY1062" fmla="*/ 648896 h 2071847"/>
              <a:gd name="connsiteX1063" fmla="*/ 1722407 w 2120403"/>
              <a:gd name="connsiteY1063" fmla="*/ 687663 h 2071847"/>
              <a:gd name="connsiteX1064" fmla="*/ 1481519 w 2120403"/>
              <a:gd name="connsiteY1064" fmla="*/ 902833 h 2071847"/>
              <a:gd name="connsiteX1065" fmla="*/ 1477519 w 2120403"/>
              <a:gd name="connsiteY1065" fmla="*/ 905309 h 2071847"/>
              <a:gd name="connsiteX1066" fmla="*/ 1481996 w 2120403"/>
              <a:gd name="connsiteY1066" fmla="*/ 878258 h 2071847"/>
              <a:gd name="connsiteX1067" fmla="*/ 1483425 w 2120403"/>
              <a:gd name="connsiteY1067" fmla="*/ 857970 h 2071847"/>
              <a:gd name="connsiteX1068" fmla="*/ 1564006 w 2120403"/>
              <a:gd name="connsiteY1068" fmla="*/ 833967 h 2071847"/>
              <a:gd name="connsiteX1069" fmla="*/ 1619346 w 2120403"/>
              <a:gd name="connsiteY1069" fmla="*/ 800439 h 2071847"/>
              <a:gd name="connsiteX1070" fmla="*/ 1659637 w 2120403"/>
              <a:gd name="connsiteY1070" fmla="*/ 767578 h 2071847"/>
              <a:gd name="connsiteX1071" fmla="*/ 1697642 w 2120403"/>
              <a:gd name="connsiteY1071" fmla="*/ 731097 h 2071847"/>
              <a:gd name="connsiteX1072" fmla="*/ 1729550 w 2120403"/>
              <a:gd name="connsiteY1072" fmla="*/ 693569 h 2071847"/>
              <a:gd name="connsiteX1073" fmla="*/ 1746600 w 2120403"/>
              <a:gd name="connsiteY1073" fmla="*/ 672233 h 2071847"/>
              <a:gd name="connsiteX1074" fmla="*/ 1741838 w 2120403"/>
              <a:gd name="connsiteY1074" fmla="*/ 685568 h 2071847"/>
              <a:gd name="connsiteX1075" fmla="*/ 1723931 w 2120403"/>
              <a:gd name="connsiteY1075" fmla="*/ 712619 h 2071847"/>
              <a:gd name="connsiteX1076" fmla="*/ 1672496 w 2120403"/>
              <a:gd name="connsiteY1076" fmla="*/ 769102 h 2071847"/>
              <a:gd name="connsiteX1077" fmla="*/ 1615631 w 2120403"/>
              <a:gd name="connsiteY1077" fmla="*/ 824442 h 2071847"/>
              <a:gd name="connsiteX1078" fmla="*/ 1548290 w 2120403"/>
              <a:gd name="connsiteY1078" fmla="*/ 869114 h 2071847"/>
              <a:gd name="connsiteX1079" fmla="*/ 1510952 w 2120403"/>
              <a:gd name="connsiteY1079" fmla="*/ 887212 h 2071847"/>
              <a:gd name="connsiteX1080" fmla="*/ 1481615 w 2120403"/>
              <a:gd name="connsiteY1080" fmla="*/ 902738 h 2071847"/>
              <a:gd name="connsiteX1081" fmla="*/ 1860233 w 2120403"/>
              <a:gd name="connsiteY1081" fmla="*/ 876258 h 2071847"/>
              <a:gd name="connsiteX1082" fmla="*/ 1809751 w 2120403"/>
              <a:gd name="connsiteY1082" fmla="*/ 878639 h 2071847"/>
              <a:gd name="connsiteX1083" fmla="*/ 1735932 w 2120403"/>
              <a:gd name="connsiteY1083" fmla="*/ 891879 h 2071847"/>
              <a:gd name="connsiteX1084" fmla="*/ 1596867 w 2120403"/>
              <a:gd name="connsiteY1084" fmla="*/ 949029 h 2071847"/>
              <a:gd name="connsiteX1085" fmla="*/ 1533526 w 2120403"/>
              <a:gd name="connsiteY1085" fmla="*/ 989034 h 2071847"/>
              <a:gd name="connsiteX1086" fmla="*/ 1502379 w 2120403"/>
              <a:gd name="connsiteY1086" fmla="*/ 1006465 h 2071847"/>
              <a:gd name="connsiteX1087" fmla="*/ 1473709 w 2120403"/>
              <a:gd name="connsiteY1087" fmla="*/ 1024848 h 2071847"/>
              <a:gd name="connsiteX1088" fmla="*/ 1410082 w 2120403"/>
              <a:gd name="connsiteY1088" fmla="*/ 1064377 h 2071847"/>
              <a:gd name="connsiteX1089" fmla="*/ 1381126 w 2120403"/>
              <a:gd name="connsiteY1089" fmla="*/ 1079712 h 2071847"/>
              <a:gd name="connsiteX1090" fmla="*/ 1421607 w 2120403"/>
              <a:gd name="connsiteY1090" fmla="*/ 1037802 h 2071847"/>
              <a:gd name="connsiteX1091" fmla="*/ 1440848 w 2120403"/>
              <a:gd name="connsiteY1091" fmla="*/ 1006274 h 2071847"/>
              <a:gd name="connsiteX1092" fmla="*/ 1453992 w 2120403"/>
              <a:gd name="connsiteY1092" fmla="*/ 979890 h 2071847"/>
              <a:gd name="connsiteX1093" fmla="*/ 1457897 w 2120403"/>
              <a:gd name="connsiteY1093" fmla="*/ 966269 h 2071847"/>
              <a:gd name="connsiteX1094" fmla="*/ 1464279 w 2120403"/>
              <a:gd name="connsiteY1094" fmla="*/ 951220 h 2071847"/>
              <a:gd name="connsiteX1095" fmla="*/ 1479424 w 2120403"/>
              <a:gd name="connsiteY1095" fmla="*/ 949220 h 2071847"/>
              <a:gd name="connsiteX1096" fmla="*/ 1479424 w 2120403"/>
              <a:gd name="connsiteY1096" fmla="*/ 949029 h 2071847"/>
              <a:gd name="connsiteX1097" fmla="*/ 1507713 w 2120403"/>
              <a:gd name="connsiteY1097" fmla="*/ 939504 h 2071847"/>
              <a:gd name="connsiteX1098" fmla="*/ 1546861 w 2120403"/>
              <a:gd name="connsiteY1098" fmla="*/ 923978 h 2071847"/>
              <a:gd name="connsiteX1099" fmla="*/ 1585342 w 2120403"/>
              <a:gd name="connsiteY1099" fmla="*/ 910739 h 2071847"/>
              <a:gd name="connsiteX1100" fmla="*/ 1623918 w 2120403"/>
              <a:gd name="connsiteY1100" fmla="*/ 894737 h 2071847"/>
              <a:gd name="connsiteX1101" fmla="*/ 1812799 w 2120403"/>
              <a:gd name="connsiteY1101" fmla="*/ 867209 h 2071847"/>
              <a:gd name="connsiteX1102" fmla="*/ 1860043 w 2120403"/>
              <a:gd name="connsiteY1102" fmla="*/ 876353 h 2071847"/>
              <a:gd name="connsiteX1103" fmla="*/ 1969390 w 2120403"/>
              <a:gd name="connsiteY1103" fmla="*/ 938266 h 2071847"/>
              <a:gd name="connsiteX1104" fmla="*/ 1965199 w 2120403"/>
              <a:gd name="connsiteY1104" fmla="*/ 939599 h 2071847"/>
              <a:gd name="connsiteX1105" fmla="*/ 1923003 w 2120403"/>
              <a:gd name="connsiteY1105" fmla="*/ 942266 h 2071847"/>
              <a:gd name="connsiteX1106" fmla="*/ 1913954 w 2120403"/>
              <a:gd name="connsiteY1106" fmla="*/ 943124 h 2071847"/>
              <a:gd name="connsiteX1107" fmla="*/ 1830420 w 2120403"/>
              <a:gd name="connsiteY1107" fmla="*/ 951125 h 2071847"/>
              <a:gd name="connsiteX1108" fmla="*/ 1672305 w 2120403"/>
              <a:gd name="connsiteY1108" fmla="*/ 988082 h 2071847"/>
              <a:gd name="connsiteX1109" fmla="*/ 1506665 w 2120403"/>
              <a:gd name="connsiteY1109" fmla="*/ 1045232 h 2071847"/>
              <a:gd name="connsiteX1110" fmla="*/ 1459326 w 2120403"/>
              <a:gd name="connsiteY1110" fmla="*/ 1060281 h 2071847"/>
              <a:gd name="connsiteX1111" fmla="*/ 1426751 w 2120403"/>
              <a:gd name="connsiteY1111" fmla="*/ 1071711 h 2071847"/>
              <a:gd name="connsiteX1112" fmla="*/ 1417035 w 2120403"/>
              <a:gd name="connsiteY1112" fmla="*/ 1074664 h 2071847"/>
              <a:gd name="connsiteX1113" fmla="*/ 1460279 w 2120403"/>
              <a:gd name="connsiteY1113" fmla="*/ 1047422 h 2071847"/>
              <a:gd name="connsiteX1114" fmla="*/ 1526096 w 2120403"/>
              <a:gd name="connsiteY1114" fmla="*/ 1007322 h 2071847"/>
              <a:gd name="connsiteX1115" fmla="*/ 1582008 w 2120403"/>
              <a:gd name="connsiteY1115" fmla="*/ 971032 h 2071847"/>
              <a:gd name="connsiteX1116" fmla="*/ 1725264 w 2120403"/>
              <a:gd name="connsiteY1116" fmla="*/ 905500 h 2071847"/>
              <a:gd name="connsiteX1117" fmla="*/ 1810608 w 2120403"/>
              <a:gd name="connsiteY1117" fmla="*/ 887117 h 2071847"/>
              <a:gd name="connsiteX1118" fmla="*/ 1881855 w 2120403"/>
              <a:gd name="connsiteY1118" fmla="*/ 883878 h 2071847"/>
              <a:gd name="connsiteX1119" fmla="*/ 1886713 w 2120403"/>
              <a:gd name="connsiteY1119" fmla="*/ 884831 h 2071847"/>
              <a:gd name="connsiteX1120" fmla="*/ 1904525 w 2120403"/>
              <a:gd name="connsiteY1120" fmla="*/ 892260 h 2071847"/>
              <a:gd name="connsiteX1121" fmla="*/ 1932909 w 2120403"/>
              <a:gd name="connsiteY1121" fmla="*/ 905690 h 2071847"/>
              <a:gd name="connsiteX1122" fmla="*/ 1933862 w 2120403"/>
              <a:gd name="connsiteY1122" fmla="*/ 907500 h 2071847"/>
              <a:gd name="connsiteX1123" fmla="*/ 1969200 w 2120403"/>
              <a:gd name="connsiteY1123" fmla="*/ 938171 h 2071847"/>
              <a:gd name="connsiteX1124" fmla="*/ 2025111 w 2120403"/>
              <a:gd name="connsiteY1124" fmla="*/ 1001607 h 2071847"/>
              <a:gd name="connsiteX1125" fmla="*/ 1984821 w 2120403"/>
              <a:gd name="connsiteY1125" fmla="*/ 999607 h 2071847"/>
              <a:gd name="connsiteX1126" fmla="*/ 1931195 w 2120403"/>
              <a:gd name="connsiteY1126" fmla="*/ 1000464 h 2071847"/>
              <a:gd name="connsiteX1127" fmla="*/ 1817466 w 2120403"/>
              <a:gd name="connsiteY1127" fmla="*/ 1013132 h 2071847"/>
              <a:gd name="connsiteX1128" fmla="*/ 1695165 w 2120403"/>
              <a:gd name="connsiteY1128" fmla="*/ 1036088 h 2071847"/>
              <a:gd name="connsiteX1129" fmla="*/ 1657637 w 2120403"/>
              <a:gd name="connsiteY1129" fmla="*/ 1044755 h 2071847"/>
              <a:gd name="connsiteX1130" fmla="*/ 1654398 w 2120403"/>
              <a:gd name="connsiteY1130" fmla="*/ 1045041 h 2071847"/>
              <a:gd name="connsiteX1131" fmla="*/ 1646778 w 2120403"/>
              <a:gd name="connsiteY1131" fmla="*/ 1045041 h 2071847"/>
              <a:gd name="connsiteX1132" fmla="*/ 1616775 w 2120403"/>
              <a:gd name="connsiteY1132" fmla="*/ 1047708 h 2071847"/>
              <a:gd name="connsiteX1133" fmla="*/ 1491330 w 2120403"/>
              <a:gd name="connsiteY1133" fmla="*/ 1063996 h 2071847"/>
              <a:gd name="connsiteX1134" fmla="*/ 1520953 w 2120403"/>
              <a:gd name="connsiteY1134" fmla="*/ 1053328 h 2071847"/>
              <a:gd name="connsiteX1135" fmla="*/ 1696213 w 2120403"/>
              <a:gd name="connsiteY1135" fmla="*/ 993320 h 2071847"/>
              <a:gd name="connsiteX1136" fmla="*/ 1872806 w 2120403"/>
              <a:gd name="connsiteY1136" fmla="*/ 956268 h 2071847"/>
              <a:gd name="connsiteX1137" fmla="*/ 1947006 w 2120403"/>
              <a:gd name="connsiteY1137" fmla="*/ 948172 h 2071847"/>
              <a:gd name="connsiteX1138" fmla="*/ 1949006 w 2120403"/>
              <a:gd name="connsiteY1138" fmla="*/ 947981 h 2071847"/>
              <a:gd name="connsiteX1139" fmla="*/ 1981868 w 2120403"/>
              <a:gd name="connsiteY1139" fmla="*/ 950172 h 2071847"/>
              <a:gd name="connsiteX1140" fmla="*/ 2023111 w 2120403"/>
              <a:gd name="connsiteY1140" fmla="*/ 999607 h 2071847"/>
              <a:gd name="connsiteX1141" fmla="*/ 2024921 w 2120403"/>
              <a:gd name="connsiteY1141" fmla="*/ 1001798 h 2071847"/>
              <a:gd name="connsiteX1142" fmla="*/ 2083118 w 2120403"/>
              <a:gd name="connsiteY1142" fmla="*/ 1066091 h 2071847"/>
              <a:gd name="connsiteX1143" fmla="*/ 1994822 w 2120403"/>
              <a:gd name="connsiteY1143" fmla="*/ 1080188 h 2071847"/>
              <a:gd name="connsiteX1144" fmla="*/ 1989107 w 2120403"/>
              <a:gd name="connsiteY1144" fmla="*/ 1079903 h 2071847"/>
              <a:gd name="connsiteX1145" fmla="*/ 1868139 w 2120403"/>
              <a:gd name="connsiteY1145" fmla="*/ 1064472 h 2071847"/>
              <a:gd name="connsiteX1146" fmla="*/ 1744505 w 2120403"/>
              <a:gd name="connsiteY1146" fmla="*/ 1044279 h 2071847"/>
              <a:gd name="connsiteX1147" fmla="*/ 1720311 w 2120403"/>
              <a:gd name="connsiteY1147" fmla="*/ 1042946 h 2071847"/>
              <a:gd name="connsiteX1148" fmla="*/ 1818609 w 2120403"/>
              <a:gd name="connsiteY1148" fmla="*/ 1024372 h 2071847"/>
              <a:gd name="connsiteX1149" fmla="*/ 1932147 w 2120403"/>
              <a:gd name="connsiteY1149" fmla="*/ 1010656 h 2071847"/>
              <a:gd name="connsiteX1150" fmla="*/ 2031683 w 2120403"/>
              <a:gd name="connsiteY1150" fmla="*/ 1010084 h 2071847"/>
              <a:gd name="connsiteX1151" fmla="*/ 2061306 w 2120403"/>
              <a:gd name="connsiteY1151" fmla="*/ 1044946 h 2071847"/>
              <a:gd name="connsiteX1152" fmla="*/ 2064450 w 2120403"/>
              <a:gd name="connsiteY1152" fmla="*/ 1047899 h 2071847"/>
              <a:gd name="connsiteX1153" fmla="*/ 2065021 w 2120403"/>
              <a:gd name="connsiteY1153" fmla="*/ 1049804 h 2071847"/>
              <a:gd name="connsiteX1154" fmla="*/ 2082928 w 2120403"/>
              <a:gd name="connsiteY1154" fmla="*/ 1066091 h 2071847"/>
              <a:gd name="connsiteX1155" fmla="*/ 1754506 w 2120403"/>
              <a:gd name="connsiteY1155" fmla="*/ 1186773 h 2071847"/>
              <a:gd name="connsiteX1156" fmla="*/ 1821657 w 2120403"/>
              <a:gd name="connsiteY1156" fmla="*/ 1142958 h 2071847"/>
              <a:gd name="connsiteX1157" fmla="*/ 1861281 w 2120403"/>
              <a:gd name="connsiteY1157" fmla="*/ 1125146 h 2071847"/>
              <a:gd name="connsiteX1158" fmla="*/ 1914240 w 2120403"/>
              <a:gd name="connsiteY1158" fmla="*/ 1108382 h 2071847"/>
              <a:gd name="connsiteX1159" fmla="*/ 1956912 w 2120403"/>
              <a:gd name="connsiteY1159" fmla="*/ 1093333 h 2071847"/>
              <a:gd name="connsiteX1160" fmla="*/ 1965294 w 2120403"/>
              <a:gd name="connsiteY1160" fmla="*/ 1093904 h 2071847"/>
              <a:gd name="connsiteX1161" fmla="*/ 1998251 w 2120403"/>
              <a:gd name="connsiteY1161" fmla="*/ 1090475 h 2071847"/>
              <a:gd name="connsiteX1162" fmla="*/ 2041875 w 2120403"/>
              <a:gd name="connsiteY1162" fmla="*/ 1089523 h 2071847"/>
              <a:gd name="connsiteX1163" fmla="*/ 2038256 w 2120403"/>
              <a:gd name="connsiteY1163" fmla="*/ 1091237 h 2071847"/>
              <a:gd name="connsiteX1164" fmla="*/ 2036446 w 2120403"/>
              <a:gd name="connsiteY1164" fmla="*/ 1092095 h 2071847"/>
              <a:gd name="connsiteX1165" fmla="*/ 2032826 w 2120403"/>
              <a:gd name="connsiteY1165" fmla="*/ 1096190 h 2071847"/>
              <a:gd name="connsiteX1166" fmla="*/ 2026064 w 2120403"/>
              <a:gd name="connsiteY1166" fmla="*/ 1099334 h 2071847"/>
              <a:gd name="connsiteX1167" fmla="*/ 1991012 w 2120403"/>
              <a:gd name="connsiteY1167" fmla="*/ 1114097 h 2071847"/>
              <a:gd name="connsiteX1168" fmla="*/ 1914335 w 2120403"/>
              <a:gd name="connsiteY1168" fmla="*/ 1147054 h 2071847"/>
              <a:gd name="connsiteX1169" fmla="*/ 1912907 w 2120403"/>
              <a:gd name="connsiteY1169" fmla="*/ 1148864 h 2071847"/>
              <a:gd name="connsiteX1170" fmla="*/ 1874902 w 2120403"/>
              <a:gd name="connsiteY1170" fmla="*/ 1157436 h 2071847"/>
              <a:gd name="connsiteX1171" fmla="*/ 1812704 w 2120403"/>
              <a:gd name="connsiteY1171" fmla="*/ 1169342 h 2071847"/>
              <a:gd name="connsiteX1172" fmla="*/ 1765269 w 2120403"/>
              <a:gd name="connsiteY1172" fmla="*/ 1183630 h 2071847"/>
              <a:gd name="connsiteX1173" fmla="*/ 1754220 w 2120403"/>
              <a:gd name="connsiteY1173" fmla="*/ 1186868 h 2071847"/>
              <a:gd name="connsiteX1174" fmla="*/ 1534955 w 2120403"/>
              <a:gd name="connsiteY1174" fmla="*/ 1237446 h 2071847"/>
              <a:gd name="connsiteX1175" fmla="*/ 1568673 w 2120403"/>
              <a:gd name="connsiteY1175" fmla="*/ 1222301 h 2071847"/>
              <a:gd name="connsiteX1176" fmla="*/ 1650112 w 2120403"/>
              <a:gd name="connsiteY1176" fmla="*/ 1161913 h 2071847"/>
              <a:gd name="connsiteX1177" fmla="*/ 1748124 w 2120403"/>
              <a:gd name="connsiteY1177" fmla="*/ 1103239 h 2071847"/>
              <a:gd name="connsiteX1178" fmla="*/ 1798702 w 2120403"/>
              <a:gd name="connsiteY1178" fmla="*/ 1082379 h 2071847"/>
              <a:gd name="connsiteX1179" fmla="*/ 1818133 w 2120403"/>
              <a:gd name="connsiteY1179" fmla="*/ 1074188 h 2071847"/>
              <a:gd name="connsiteX1180" fmla="*/ 1819085 w 2120403"/>
              <a:gd name="connsiteY1180" fmla="*/ 1074473 h 2071847"/>
              <a:gd name="connsiteX1181" fmla="*/ 1843755 w 2120403"/>
              <a:gd name="connsiteY1181" fmla="*/ 1080855 h 2071847"/>
              <a:gd name="connsiteX1182" fmla="*/ 1867472 w 2120403"/>
              <a:gd name="connsiteY1182" fmla="*/ 1081522 h 2071847"/>
              <a:gd name="connsiteX1183" fmla="*/ 1919384 w 2120403"/>
              <a:gd name="connsiteY1183" fmla="*/ 1089713 h 2071847"/>
              <a:gd name="connsiteX1184" fmla="*/ 1936910 w 2120403"/>
              <a:gd name="connsiteY1184" fmla="*/ 1091904 h 2071847"/>
              <a:gd name="connsiteX1185" fmla="*/ 1894809 w 2120403"/>
              <a:gd name="connsiteY1185" fmla="*/ 1104477 h 2071847"/>
              <a:gd name="connsiteX1186" fmla="*/ 1844136 w 2120403"/>
              <a:gd name="connsiteY1186" fmla="*/ 1119812 h 2071847"/>
              <a:gd name="connsiteX1187" fmla="*/ 1812704 w 2120403"/>
              <a:gd name="connsiteY1187" fmla="*/ 1135910 h 2071847"/>
              <a:gd name="connsiteX1188" fmla="*/ 1712691 w 2120403"/>
              <a:gd name="connsiteY1188" fmla="*/ 1200489 h 2071847"/>
              <a:gd name="connsiteX1189" fmla="*/ 1703166 w 2120403"/>
              <a:gd name="connsiteY1189" fmla="*/ 1203728 h 2071847"/>
              <a:gd name="connsiteX1190" fmla="*/ 1643730 w 2120403"/>
              <a:gd name="connsiteY1190" fmla="*/ 1220873 h 2071847"/>
              <a:gd name="connsiteX1191" fmla="*/ 1581437 w 2120403"/>
              <a:gd name="connsiteY1191" fmla="*/ 1232112 h 2071847"/>
              <a:gd name="connsiteX1192" fmla="*/ 1534764 w 2120403"/>
              <a:gd name="connsiteY1192" fmla="*/ 1237446 h 2071847"/>
              <a:gd name="connsiteX1193" fmla="*/ 1393794 w 2120403"/>
              <a:gd name="connsiteY1193" fmla="*/ 1240018 h 2071847"/>
              <a:gd name="connsiteX1194" fmla="*/ 1365791 w 2120403"/>
              <a:gd name="connsiteY1194" fmla="*/ 1236970 h 2071847"/>
              <a:gd name="connsiteX1195" fmla="*/ 1409796 w 2120403"/>
              <a:gd name="connsiteY1195" fmla="*/ 1221635 h 2071847"/>
              <a:gd name="connsiteX1196" fmla="*/ 1460850 w 2120403"/>
              <a:gd name="connsiteY1196" fmla="*/ 1196203 h 2071847"/>
              <a:gd name="connsiteX1197" fmla="*/ 1517048 w 2120403"/>
              <a:gd name="connsiteY1197" fmla="*/ 1156960 h 2071847"/>
              <a:gd name="connsiteX1198" fmla="*/ 1638491 w 2120403"/>
              <a:gd name="connsiteY1198" fmla="*/ 1095714 h 2071847"/>
              <a:gd name="connsiteX1199" fmla="*/ 1702214 w 2120403"/>
              <a:gd name="connsiteY1199" fmla="*/ 1075807 h 2071847"/>
              <a:gd name="connsiteX1200" fmla="*/ 1735551 w 2120403"/>
              <a:gd name="connsiteY1200" fmla="*/ 1065710 h 2071847"/>
              <a:gd name="connsiteX1201" fmla="*/ 1754315 w 2120403"/>
              <a:gd name="connsiteY1201" fmla="*/ 1058567 h 2071847"/>
              <a:gd name="connsiteX1202" fmla="*/ 1760697 w 2120403"/>
              <a:gd name="connsiteY1202" fmla="*/ 1059329 h 2071847"/>
              <a:gd name="connsiteX1203" fmla="*/ 1766698 w 2120403"/>
              <a:gd name="connsiteY1203" fmla="*/ 1060853 h 2071847"/>
              <a:gd name="connsiteX1204" fmla="*/ 1803846 w 2120403"/>
              <a:gd name="connsiteY1204" fmla="*/ 1069997 h 2071847"/>
              <a:gd name="connsiteX1205" fmla="*/ 1772032 w 2120403"/>
              <a:gd name="connsiteY1205" fmla="*/ 1082379 h 2071847"/>
              <a:gd name="connsiteX1206" fmla="*/ 1676782 w 2120403"/>
              <a:gd name="connsiteY1206" fmla="*/ 1130861 h 2071847"/>
              <a:gd name="connsiteX1207" fmla="*/ 1584961 w 2120403"/>
              <a:gd name="connsiteY1207" fmla="*/ 1197632 h 2071847"/>
              <a:gd name="connsiteX1208" fmla="*/ 1539146 w 2120403"/>
              <a:gd name="connsiteY1208" fmla="*/ 1223921 h 2071847"/>
              <a:gd name="connsiteX1209" fmla="*/ 1484282 w 2120403"/>
              <a:gd name="connsiteY1209" fmla="*/ 1236589 h 2071847"/>
              <a:gd name="connsiteX1210" fmla="*/ 1480567 w 2120403"/>
              <a:gd name="connsiteY1210" fmla="*/ 1237732 h 2071847"/>
              <a:gd name="connsiteX1211" fmla="*/ 1458183 w 2120403"/>
              <a:gd name="connsiteY1211" fmla="*/ 1237541 h 2071847"/>
              <a:gd name="connsiteX1212" fmla="*/ 1393794 w 2120403"/>
              <a:gd name="connsiteY1212" fmla="*/ 1239923 h 2071847"/>
              <a:gd name="connsiteX1213" fmla="*/ 1404653 w 2120403"/>
              <a:gd name="connsiteY1213" fmla="*/ 1329743 h 2071847"/>
              <a:gd name="connsiteX1214" fmla="*/ 1402367 w 2120403"/>
              <a:gd name="connsiteY1214" fmla="*/ 1327934 h 2071847"/>
              <a:gd name="connsiteX1215" fmla="*/ 1371029 w 2120403"/>
              <a:gd name="connsiteY1215" fmla="*/ 1302502 h 2071847"/>
              <a:gd name="connsiteX1216" fmla="*/ 1302259 w 2120403"/>
              <a:gd name="connsiteY1216" fmla="*/ 1258115 h 2071847"/>
              <a:gd name="connsiteX1217" fmla="*/ 1262444 w 2120403"/>
              <a:gd name="connsiteY1217" fmla="*/ 1240018 h 2071847"/>
              <a:gd name="connsiteX1218" fmla="*/ 1258349 w 2120403"/>
              <a:gd name="connsiteY1218" fmla="*/ 1238208 h 2071847"/>
              <a:gd name="connsiteX1219" fmla="*/ 1267493 w 2120403"/>
              <a:gd name="connsiteY1219" fmla="*/ 1240589 h 2071847"/>
              <a:gd name="connsiteX1220" fmla="*/ 1326357 w 2120403"/>
              <a:gd name="connsiteY1220" fmla="*/ 1253734 h 2071847"/>
              <a:gd name="connsiteX1221" fmla="*/ 1377697 w 2120403"/>
              <a:gd name="connsiteY1221" fmla="*/ 1261449 h 2071847"/>
              <a:gd name="connsiteX1222" fmla="*/ 1383221 w 2120403"/>
              <a:gd name="connsiteY1222" fmla="*/ 1265640 h 2071847"/>
              <a:gd name="connsiteX1223" fmla="*/ 1397700 w 2120403"/>
              <a:gd name="connsiteY1223" fmla="*/ 1279261 h 2071847"/>
              <a:gd name="connsiteX1224" fmla="*/ 1398366 w 2120403"/>
              <a:gd name="connsiteY1224" fmla="*/ 1284404 h 2071847"/>
              <a:gd name="connsiteX1225" fmla="*/ 1404558 w 2120403"/>
              <a:gd name="connsiteY1225" fmla="*/ 1329839 h 2071847"/>
              <a:gd name="connsiteX1226" fmla="*/ 1400366 w 2120403"/>
              <a:gd name="connsiteY1226" fmla="*/ 1382702 h 2071847"/>
              <a:gd name="connsiteX1227" fmla="*/ 1378840 w 2120403"/>
              <a:gd name="connsiteY1227" fmla="*/ 1357556 h 2071847"/>
              <a:gd name="connsiteX1228" fmla="*/ 1350646 w 2120403"/>
              <a:gd name="connsiteY1228" fmla="*/ 1331839 h 2071847"/>
              <a:gd name="connsiteX1229" fmla="*/ 1308736 w 2120403"/>
              <a:gd name="connsiteY1229" fmla="*/ 1303931 h 2071847"/>
              <a:gd name="connsiteX1230" fmla="*/ 1272827 w 2120403"/>
              <a:gd name="connsiteY1230" fmla="*/ 1281356 h 2071847"/>
              <a:gd name="connsiteX1231" fmla="*/ 1180053 w 2120403"/>
              <a:gd name="connsiteY1231" fmla="*/ 1238113 h 2071847"/>
              <a:gd name="connsiteX1232" fmla="*/ 1134809 w 2120403"/>
              <a:gd name="connsiteY1232" fmla="*/ 1206204 h 2071847"/>
              <a:gd name="connsiteX1233" fmla="*/ 1126142 w 2120403"/>
              <a:gd name="connsiteY1233" fmla="*/ 1195727 h 2071847"/>
              <a:gd name="connsiteX1234" fmla="*/ 1144144 w 2120403"/>
              <a:gd name="connsiteY1234" fmla="*/ 1194488 h 2071847"/>
              <a:gd name="connsiteX1235" fmla="*/ 1145477 w 2120403"/>
              <a:gd name="connsiteY1235" fmla="*/ 1194965 h 2071847"/>
              <a:gd name="connsiteX1236" fmla="*/ 1209009 w 2120403"/>
              <a:gd name="connsiteY1236" fmla="*/ 1218587 h 2071847"/>
              <a:gd name="connsiteX1237" fmla="*/ 1212724 w 2120403"/>
              <a:gd name="connsiteY1237" fmla="*/ 1223159 h 2071847"/>
              <a:gd name="connsiteX1238" fmla="*/ 1228154 w 2120403"/>
              <a:gd name="connsiteY1238" fmla="*/ 1233065 h 2071847"/>
              <a:gd name="connsiteX1239" fmla="*/ 1253396 w 2120403"/>
              <a:gd name="connsiteY1239" fmla="*/ 1247733 h 2071847"/>
              <a:gd name="connsiteX1240" fmla="*/ 1284638 w 2120403"/>
              <a:gd name="connsiteY1240" fmla="*/ 1260497 h 2071847"/>
              <a:gd name="connsiteX1241" fmla="*/ 1352551 w 2120403"/>
              <a:gd name="connsiteY1241" fmla="*/ 1300883 h 2071847"/>
              <a:gd name="connsiteX1242" fmla="*/ 1385031 w 2120403"/>
              <a:gd name="connsiteY1242" fmla="*/ 1325552 h 2071847"/>
              <a:gd name="connsiteX1243" fmla="*/ 1404843 w 2120403"/>
              <a:gd name="connsiteY1243" fmla="*/ 1339840 h 2071847"/>
              <a:gd name="connsiteX1244" fmla="*/ 1400271 w 2120403"/>
              <a:gd name="connsiteY1244" fmla="*/ 1382512 h 2071847"/>
              <a:gd name="connsiteX1245" fmla="*/ 1400271 w 2120403"/>
              <a:gd name="connsiteY1245" fmla="*/ 1382798 h 2071847"/>
              <a:gd name="connsiteX1246" fmla="*/ 1364076 w 2120403"/>
              <a:gd name="connsiteY1246" fmla="*/ 1446234 h 2071847"/>
              <a:gd name="connsiteX1247" fmla="*/ 1322262 w 2120403"/>
              <a:gd name="connsiteY1247" fmla="*/ 1402895 h 2071847"/>
              <a:gd name="connsiteX1248" fmla="*/ 1217867 w 2120403"/>
              <a:gd name="connsiteY1248" fmla="*/ 1338030 h 2071847"/>
              <a:gd name="connsiteX1249" fmla="*/ 1172528 w 2120403"/>
              <a:gd name="connsiteY1249" fmla="*/ 1305169 h 2071847"/>
              <a:gd name="connsiteX1250" fmla="*/ 1133000 w 2120403"/>
              <a:gd name="connsiteY1250" fmla="*/ 1261163 h 2071847"/>
              <a:gd name="connsiteX1251" fmla="*/ 1093757 w 2120403"/>
              <a:gd name="connsiteY1251" fmla="*/ 1214681 h 2071847"/>
              <a:gd name="connsiteX1252" fmla="*/ 1075659 w 2120403"/>
              <a:gd name="connsiteY1252" fmla="*/ 1191917 h 2071847"/>
              <a:gd name="connsiteX1253" fmla="*/ 1096233 w 2120403"/>
              <a:gd name="connsiteY1253" fmla="*/ 1193250 h 2071847"/>
              <a:gd name="connsiteX1254" fmla="*/ 1108520 w 2120403"/>
              <a:gd name="connsiteY1254" fmla="*/ 1194774 h 2071847"/>
              <a:gd name="connsiteX1255" fmla="*/ 1109568 w 2120403"/>
              <a:gd name="connsiteY1255" fmla="*/ 1194869 h 2071847"/>
              <a:gd name="connsiteX1256" fmla="*/ 1166337 w 2120403"/>
              <a:gd name="connsiteY1256" fmla="*/ 1244876 h 2071847"/>
              <a:gd name="connsiteX1257" fmla="*/ 1255301 w 2120403"/>
              <a:gd name="connsiteY1257" fmla="*/ 1284690 h 2071847"/>
              <a:gd name="connsiteX1258" fmla="*/ 1298258 w 2120403"/>
              <a:gd name="connsiteY1258" fmla="*/ 1309550 h 2071847"/>
              <a:gd name="connsiteX1259" fmla="*/ 1315784 w 2120403"/>
              <a:gd name="connsiteY1259" fmla="*/ 1324219 h 2071847"/>
              <a:gd name="connsiteX1260" fmla="*/ 1334072 w 2120403"/>
              <a:gd name="connsiteY1260" fmla="*/ 1334030 h 2071847"/>
              <a:gd name="connsiteX1261" fmla="*/ 1397985 w 2120403"/>
              <a:gd name="connsiteY1261" fmla="*/ 1392132 h 2071847"/>
              <a:gd name="connsiteX1262" fmla="*/ 1379983 w 2120403"/>
              <a:gd name="connsiteY1262" fmla="*/ 1425089 h 2071847"/>
              <a:gd name="connsiteX1263" fmla="*/ 1364076 w 2120403"/>
              <a:gd name="connsiteY1263" fmla="*/ 1446139 h 2071847"/>
              <a:gd name="connsiteX1264" fmla="*/ 1296068 w 2120403"/>
              <a:gd name="connsiteY1264" fmla="*/ 1491287 h 2071847"/>
              <a:gd name="connsiteX1265" fmla="*/ 1255396 w 2120403"/>
              <a:gd name="connsiteY1265" fmla="*/ 1434423 h 2071847"/>
              <a:gd name="connsiteX1266" fmla="*/ 1207390 w 2120403"/>
              <a:gd name="connsiteY1266" fmla="*/ 1386703 h 2071847"/>
              <a:gd name="connsiteX1267" fmla="*/ 1154145 w 2120403"/>
              <a:gd name="connsiteY1267" fmla="*/ 1337744 h 2071847"/>
              <a:gd name="connsiteX1268" fmla="*/ 1100615 w 2120403"/>
              <a:gd name="connsiteY1268" fmla="*/ 1282214 h 2071847"/>
              <a:gd name="connsiteX1269" fmla="*/ 1081660 w 2120403"/>
              <a:gd name="connsiteY1269" fmla="*/ 1249352 h 2071847"/>
              <a:gd name="connsiteX1270" fmla="*/ 1070135 w 2120403"/>
              <a:gd name="connsiteY1270" fmla="*/ 1223730 h 2071847"/>
              <a:gd name="connsiteX1271" fmla="*/ 1060038 w 2120403"/>
              <a:gd name="connsiteY1271" fmla="*/ 1194203 h 2071847"/>
              <a:gd name="connsiteX1272" fmla="*/ 1058514 w 2120403"/>
              <a:gd name="connsiteY1272" fmla="*/ 1188202 h 2071847"/>
              <a:gd name="connsiteX1273" fmla="*/ 1059848 w 2120403"/>
              <a:gd name="connsiteY1273" fmla="*/ 1188583 h 2071847"/>
              <a:gd name="connsiteX1274" fmla="*/ 1076135 w 2120403"/>
              <a:gd name="connsiteY1274" fmla="*/ 1210776 h 2071847"/>
              <a:gd name="connsiteX1275" fmla="*/ 1109378 w 2120403"/>
              <a:gd name="connsiteY1275" fmla="*/ 1252781 h 2071847"/>
              <a:gd name="connsiteX1276" fmla="*/ 1182815 w 2120403"/>
              <a:gd name="connsiteY1276" fmla="*/ 1328124 h 2071847"/>
              <a:gd name="connsiteX1277" fmla="*/ 1271874 w 2120403"/>
              <a:gd name="connsiteY1277" fmla="*/ 1385465 h 2071847"/>
              <a:gd name="connsiteX1278" fmla="*/ 1322833 w 2120403"/>
              <a:gd name="connsiteY1278" fmla="*/ 1415278 h 2071847"/>
              <a:gd name="connsiteX1279" fmla="*/ 1348265 w 2120403"/>
              <a:gd name="connsiteY1279" fmla="*/ 1436995 h 2071847"/>
              <a:gd name="connsiteX1280" fmla="*/ 1357123 w 2120403"/>
              <a:gd name="connsiteY1280" fmla="*/ 1455283 h 2071847"/>
              <a:gd name="connsiteX1281" fmla="*/ 1319118 w 2120403"/>
              <a:gd name="connsiteY1281" fmla="*/ 1497002 h 2071847"/>
              <a:gd name="connsiteX1282" fmla="*/ 1301402 w 2120403"/>
              <a:gd name="connsiteY1282" fmla="*/ 1514814 h 2071847"/>
              <a:gd name="connsiteX1283" fmla="*/ 1296258 w 2120403"/>
              <a:gd name="connsiteY1283" fmla="*/ 1491383 h 2071847"/>
              <a:gd name="connsiteX1284" fmla="*/ 1259587 w 2120403"/>
              <a:gd name="connsiteY1284" fmla="*/ 1534150 h 2071847"/>
              <a:gd name="connsiteX1285" fmla="*/ 1205294 w 2120403"/>
              <a:gd name="connsiteY1285" fmla="*/ 1510147 h 2071847"/>
              <a:gd name="connsiteX1286" fmla="*/ 1138905 w 2120403"/>
              <a:gd name="connsiteY1286" fmla="*/ 1470999 h 2071847"/>
              <a:gd name="connsiteX1287" fmla="*/ 1111568 w 2120403"/>
              <a:gd name="connsiteY1287" fmla="*/ 1441757 h 2071847"/>
              <a:gd name="connsiteX1288" fmla="*/ 1092518 w 2120403"/>
              <a:gd name="connsiteY1288" fmla="*/ 1421660 h 2071847"/>
              <a:gd name="connsiteX1289" fmla="*/ 1074516 w 2120403"/>
              <a:gd name="connsiteY1289" fmla="*/ 1392989 h 2071847"/>
              <a:gd name="connsiteX1290" fmla="*/ 1055942 w 2120403"/>
              <a:gd name="connsiteY1290" fmla="*/ 1365748 h 2071847"/>
              <a:gd name="connsiteX1291" fmla="*/ 1032797 w 2120403"/>
              <a:gd name="connsiteY1291" fmla="*/ 1305169 h 2071847"/>
              <a:gd name="connsiteX1292" fmla="*/ 1019652 w 2120403"/>
              <a:gd name="connsiteY1292" fmla="*/ 1229350 h 2071847"/>
              <a:gd name="connsiteX1293" fmla="*/ 1019652 w 2120403"/>
              <a:gd name="connsiteY1293" fmla="*/ 1191821 h 2071847"/>
              <a:gd name="connsiteX1294" fmla="*/ 1024224 w 2120403"/>
              <a:gd name="connsiteY1294" fmla="*/ 1169247 h 2071847"/>
              <a:gd name="connsiteX1295" fmla="*/ 1040702 w 2120403"/>
              <a:gd name="connsiteY1295" fmla="*/ 1179915 h 2071847"/>
              <a:gd name="connsiteX1296" fmla="*/ 1047179 w 2120403"/>
              <a:gd name="connsiteY1296" fmla="*/ 1184011 h 2071847"/>
              <a:gd name="connsiteX1297" fmla="*/ 1049846 w 2120403"/>
              <a:gd name="connsiteY1297" fmla="*/ 1185059 h 2071847"/>
              <a:gd name="connsiteX1298" fmla="*/ 1078040 w 2120403"/>
              <a:gd name="connsiteY1298" fmla="*/ 1269641 h 2071847"/>
              <a:gd name="connsiteX1299" fmla="*/ 1165861 w 2120403"/>
              <a:gd name="connsiteY1299" fmla="*/ 1366034 h 2071847"/>
              <a:gd name="connsiteX1300" fmla="*/ 1213581 w 2120403"/>
              <a:gd name="connsiteY1300" fmla="*/ 1408515 h 2071847"/>
              <a:gd name="connsiteX1301" fmla="*/ 1258539 w 2120403"/>
              <a:gd name="connsiteY1301" fmla="*/ 1456331 h 2071847"/>
              <a:gd name="connsiteX1302" fmla="*/ 1289686 w 2120403"/>
              <a:gd name="connsiteY1302" fmla="*/ 1521005 h 2071847"/>
              <a:gd name="connsiteX1303" fmla="*/ 1289781 w 2120403"/>
              <a:gd name="connsiteY1303" fmla="*/ 1526625 h 2071847"/>
              <a:gd name="connsiteX1304" fmla="*/ 1285209 w 2120403"/>
              <a:gd name="connsiteY1304" fmla="*/ 1531388 h 2071847"/>
              <a:gd name="connsiteX1305" fmla="*/ 1272160 w 2120403"/>
              <a:gd name="connsiteY1305" fmla="*/ 1550247 h 2071847"/>
              <a:gd name="connsiteX1306" fmla="*/ 1259682 w 2120403"/>
              <a:gd name="connsiteY1306" fmla="*/ 1534150 h 2071847"/>
              <a:gd name="connsiteX1307" fmla="*/ 1220058 w 2120403"/>
              <a:gd name="connsiteY1307" fmla="*/ 1540151 h 2071847"/>
              <a:gd name="connsiteX1308" fmla="*/ 1153478 w 2120403"/>
              <a:gd name="connsiteY1308" fmla="*/ 1513195 h 2071847"/>
              <a:gd name="connsiteX1309" fmla="*/ 1123570 w 2120403"/>
              <a:gd name="connsiteY1309" fmla="*/ 1504051 h 2071847"/>
              <a:gd name="connsiteX1310" fmla="*/ 1093471 w 2120403"/>
              <a:gd name="connsiteY1310" fmla="*/ 1496240 h 2071847"/>
              <a:gd name="connsiteX1311" fmla="*/ 1022510 w 2120403"/>
              <a:gd name="connsiteY1311" fmla="*/ 1458521 h 2071847"/>
              <a:gd name="connsiteX1312" fmla="*/ 965741 w 2120403"/>
              <a:gd name="connsiteY1312" fmla="*/ 1393847 h 2071847"/>
              <a:gd name="connsiteX1313" fmla="*/ 950024 w 2120403"/>
              <a:gd name="connsiteY1313" fmla="*/ 1312979 h 2071847"/>
              <a:gd name="connsiteX1314" fmla="*/ 965169 w 2120403"/>
              <a:gd name="connsiteY1314" fmla="*/ 1234112 h 2071847"/>
              <a:gd name="connsiteX1315" fmla="*/ 994601 w 2120403"/>
              <a:gd name="connsiteY1315" fmla="*/ 1173724 h 2071847"/>
              <a:gd name="connsiteX1316" fmla="*/ 1012032 w 2120403"/>
              <a:gd name="connsiteY1316" fmla="*/ 1167247 h 2071847"/>
              <a:gd name="connsiteX1317" fmla="*/ 1007079 w 2120403"/>
              <a:gd name="connsiteY1317" fmla="*/ 1194393 h 2071847"/>
              <a:gd name="connsiteX1318" fmla="*/ 1007460 w 2120403"/>
              <a:gd name="connsiteY1318" fmla="*/ 1225445 h 2071847"/>
              <a:gd name="connsiteX1319" fmla="*/ 1018128 w 2120403"/>
              <a:gd name="connsiteY1319" fmla="*/ 1295930 h 2071847"/>
              <a:gd name="connsiteX1320" fmla="*/ 1040798 w 2120403"/>
              <a:gd name="connsiteY1320" fmla="*/ 1361462 h 2071847"/>
              <a:gd name="connsiteX1321" fmla="*/ 1055276 w 2120403"/>
              <a:gd name="connsiteY1321" fmla="*/ 1389465 h 2071847"/>
              <a:gd name="connsiteX1322" fmla="*/ 1072802 w 2120403"/>
              <a:gd name="connsiteY1322" fmla="*/ 1411658 h 2071847"/>
              <a:gd name="connsiteX1323" fmla="*/ 1109854 w 2120403"/>
              <a:gd name="connsiteY1323" fmla="*/ 1456616 h 2071847"/>
              <a:gd name="connsiteX1324" fmla="*/ 1162622 w 2120403"/>
              <a:gd name="connsiteY1324" fmla="*/ 1502813 h 2071847"/>
              <a:gd name="connsiteX1325" fmla="*/ 1193102 w 2120403"/>
              <a:gd name="connsiteY1325" fmla="*/ 1518148 h 2071847"/>
              <a:gd name="connsiteX1326" fmla="*/ 1221201 w 2120403"/>
              <a:gd name="connsiteY1326" fmla="*/ 1524244 h 2071847"/>
              <a:gd name="connsiteX1327" fmla="*/ 1253396 w 2120403"/>
              <a:gd name="connsiteY1327" fmla="*/ 1541484 h 2071847"/>
              <a:gd name="connsiteX1328" fmla="*/ 1263587 w 2120403"/>
              <a:gd name="connsiteY1328" fmla="*/ 1553676 h 2071847"/>
              <a:gd name="connsiteX1329" fmla="*/ 1253777 w 2120403"/>
              <a:gd name="connsiteY1329" fmla="*/ 1552724 h 2071847"/>
              <a:gd name="connsiteX1330" fmla="*/ 1220058 w 2120403"/>
              <a:gd name="connsiteY1330" fmla="*/ 1540055 h 2071847"/>
              <a:gd name="connsiteX1331" fmla="*/ 894970 w 2120403"/>
              <a:gd name="connsiteY1331" fmla="*/ 1308979 h 2071847"/>
              <a:gd name="connsiteX1332" fmla="*/ 931260 w 2120403"/>
              <a:gd name="connsiteY1332" fmla="*/ 1227921 h 2071847"/>
              <a:gd name="connsiteX1333" fmla="*/ 954882 w 2120403"/>
              <a:gd name="connsiteY1333" fmla="*/ 1194298 h 2071847"/>
              <a:gd name="connsiteX1334" fmla="*/ 964407 w 2120403"/>
              <a:gd name="connsiteY1334" fmla="*/ 1179820 h 2071847"/>
              <a:gd name="connsiteX1335" fmla="*/ 967550 w 2120403"/>
              <a:gd name="connsiteY1335" fmla="*/ 1179820 h 2071847"/>
              <a:gd name="connsiteX1336" fmla="*/ 978218 w 2120403"/>
              <a:gd name="connsiteY1336" fmla="*/ 1178391 h 2071847"/>
              <a:gd name="connsiteX1337" fmla="*/ 975551 w 2120403"/>
              <a:gd name="connsiteY1337" fmla="*/ 1183630 h 2071847"/>
              <a:gd name="connsiteX1338" fmla="*/ 957454 w 2120403"/>
              <a:gd name="connsiteY1338" fmla="*/ 1220968 h 2071847"/>
              <a:gd name="connsiteX1339" fmla="*/ 938975 w 2120403"/>
              <a:gd name="connsiteY1339" fmla="*/ 1301549 h 2071847"/>
              <a:gd name="connsiteX1340" fmla="*/ 943452 w 2120403"/>
              <a:gd name="connsiteY1340" fmla="*/ 1380416 h 2071847"/>
              <a:gd name="connsiteX1341" fmla="*/ 985838 w 2120403"/>
              <a:gd name="connsiteY1341" fmla="*/ 1444615 h 2071847"/>
              <a:gd name="connsiteX1342" fmla="*/ 1002602 w 2120403"/>
              <a:gd name="connsiteY1342" fmla="*/ 1459569 h 2071847"/>
              <a:gd name="connsiteX1343" fmla="*/ 1018033 w 2120403"/>
              <a:gd name="connsiteY1343" fmla="*/ 1471761 h 2071847"/>
              <a:gd name="connsiteX1344" fmla="*/ 1051466 w 2120403"/>
              <a:gd name="connsiteY1344" fmla="*/ 1494335 h 2071847"/>
              <a:gd name="connsiteX1345" fmla="*/ 1121474 w 2120403"/>
              <a:gd name="connsiteY1345" fmla="*/ 1517291 h 2071847"/>
              <a:gd name="connsiteX1346" fmla="*/ 1189102 w 2120403"/>
              <a:gd name="connsiteY1346" fmla="*/ 1543008 h 2071847"/>
              <a:gd name="connsiteX1347" fmla="*/ 1203770 w 2120403"/>
              <a:gd name="connsiteY1347" fmla="*/ 1548723 h 2071847"/>
              <a:gd name="connsiteX1348" fmla="*/ 1185387 w 2120403"/>
              <a:gd name="connsiteY1348" fmla="*/ 1546247 h 2071847"/>
              <a:gd name="connsiteX1349" fmla="*/ 1141477 w 2120403"/>
              <a:gd name="connsiteY1349" fmla="*/ 1538817 h 2071847"/>
              <a:gd name="connsiteX1350" fmla="*/ 1101472 w 2120403"/>
              <a:gd name="connsiteY1350" fmla="*/ 1523387 h 2071847"/>
              <a:gd name="connsiteX1351" fmla="*/ 1015937 w 2120403"/>
              <a:gd name="connsiteY1351" fmla="*/ 1493859 h 2071847"/>
              <a:gd name="connsiteX1352" fmla="*/ 977933 w 2120403"/>
              <a:gd name="connsiteY1352" fmla="*/ 1470713 h 2071847"/>
              <a:gd name="connsiteX1353" fmla="*/ 938404 w 2120403"/>
              <a:gd name="connsiteY1353" fmla="*/ 1454140 h 2071847"/>
              <a:gd name="connsiteX1354" fmla="*/ 902018 w 2120403"/>
              <a:gd name="connsiteY1354" fmla="*/ 1434233 h 2071847"/>
              <a:gd name="connsiteX1355" fmla="*/ 885731 w 2120403"/>
              <a:gd name="connsiteY1355" fmla="*/ 1417278 h 2071847"/>
              <a:gd name="connsiteX1356" fmla="*/ 883064 w 2120403"/>
              <a:gd name="connsiteY1356" fmla="*/ 1391180 h 2071847"/>
              <a:gd name="connsiteX1357" fmla="*/ 894970 w 2120403"/>
              <a:gd name="connsiteY1357" fmla="*/ 1308979 h 2071847"/>
              <a:gd name="connsiteX1358" fmla="*/ 846011 w 2120403"/>
              <a:gd name="connsiteY1358" fmla="*/ 1289643 h 2071847"/>
              <a:gd name="connsiteX1359" fmla="*/ 856679 w 2120403"/>
              <a:gd name="connsiteY1359" fmla="*/ 1247447 h 2071847"/>
              <a:gd name="connsiteX1360" fmla="*/ 882397 w 2120403"/>
              <a:gd name="connsiteY1360" fmla="*/ 1212300 h 2071847"/>
              <a:gd name="connsiteX1361" fmla="*/ 897923 w 2120403"/>
              <a:gd name="connsiteY1361" fmla="*/ 1195155 h 2071847"/>
              <a:gd name="connsiteX1362" fmla="*/ 907733 w 2120403"/>
              <a:gd name="connsiteY1362" fmla="*/ 1186773 h 2071847"/>
              <a:gd name="connsiteX1363" fmla="*/ 914115 w 2120403"/>
              <a:gd name="connsiteY1363" fmla="*/ 1182392 h 2071847"/>
              <a:gd name="connsiteX1364" fmla="*/ 915449 w 2120403"/>
              <a:gd name="connsiteY1364" fmla="*/ 1181725 h 2071847"/>
              <a:gd name="connsiteX1365" fmla="*/ 929069 w 2120403"/>
              <a:gd name="connsiteY1365" fmla="*/ 1174295 h 2071847"/>
              <a:gd name="connsiteX1366" fmla="*/ 953834 w 2120403"/>
              <a:gd name="connsiteY1366" fmla="*/ 1179153 h 2071847"/>
              <a:gd name="connsiteX1367" fmla="*/ 952691 w 2120403"/>
              <a:gd name="connsiteY1367" fmla="*/ 1180582 h 2071847"/>
              <a:gd name="connsiteX1368" fmla="*/ 922307 w 2120403"/>
              <a:gd name="connsiteY1368" fmla="*/ 1220396 h 2071847"/>
              <a:gd name="connsiteX1369" fmla="*/ 880968 w 2120403"/>
              <a:gd name="connsiteY1369" fmla="*/ 1311551 h 2071847"/>
              <a:gd name="connsiteX1370" fmla="*/ 870872 w 2120403"/>
              <a:gd name="connsiteY1370" fmla="*/ 1401276 h 2071847"/>
              <a:gd name="connsiteX1371" fmla="*/ 850774 w 2120403"/>
              <a:gd name="connsiteY1371" fmla="*/ 1375273 h 2071847"/>
              <a:gd name="connsiteX1372" fmla="*/ 840773 w 2120403"/>
              <a:gd name="connsiteY1372" fmla="*/ 1334506 h 2071847"/>
              <a:gd name="connsiteX1373" fmla="*/ 846011 w 2120403"/>
              <a:gd name="connsiteY1373" fmla="*/ 1289548 h 2071847"/>
              <a:gd name="connsiteX1374" fmla="*/ 563119 w 2120403"/>
              <a:gd name="connsiteY1374" fmla="*/ 1344221 h 2071847"/>
              <a:gd name="connsiteX1375" fmla="*/ 585312 w 2120403"/>
              <a:gd name="connsiteY1375" fmla="*/ 1344412 h 2071847"/>
              <a:gd name="connsiteX1376" fmla="*/ 687325 w 2120403"/>
              <a:gd name="connsiteY1376" fmla="*/ 1327934 h 2071847"/>
              <a:gd name="connsiteX1377" fmla="*/ 788385 w 2120403"/>
              <a:gd name="connsiteY1377" fmla="*/ 1286976 h 2071847"/>
              <a:gd name="connsiteX1378" fmla="*/ 822961 w 2120403"/>
              <a:gd name="connsiteY1378" fmla="*/ 1268974 h 2071847"/>
              <a:gd name="connsiteX1379" fmla="*/ 818008 w 2120403"/>
              <a:gd name="connsiteY1379" fmla="*/ 1298597 h 2071847"/>
              <a:gd name="connsiteX1380" fmla="*/ 806959 w 2120403"/>
              <a:gd name="connsiteY1380" fmla="*/ 1304026 h 2071847"/>
              <a:gd name="connsiteX1381" fmla="*/ 781622 w 2120403"/>
              <a:gd name="connsiteY1381" fmla="*/ 1322028 h 2071847"/>
              <a:gd name="connsiteX1382" fmla="*/ 707708 w 2120403"/>
              <a:gd name="connsiteY1382" fmla="*/ 1346507 h 2071847"/>
              <a:gd name="connsiteX1383" fmla="*/ 563024 w 2120403"/>
              <a:gd name="connsiteY1383" fmla="*/ 1344317 h 2071847"/>
              <a:gd name="connsiteX1384" fmla="*/ 391193 w 2120403"/>
              <a:gd name="connsiteY1384" fmla="*/ 1267545 h 2071847"/>
              <a:gd name="connsiteX1385" fmla="*/ 417672 w 2120403"/>
              <a:gd name="connsiteY1385" fmla="*/ 1270688 h 2071847"/>
              <a:gd name="connsiteX1386" fmla="*/ 457772 w 2120403"/>
              <a:gd name="connsiteY1386" fmla="*/ 1273165 h 2071847"/>
              <a:gd name="connsiteX1387" fmla="*/ 499397 w 2120403"/>
              <a:gd name="connsiteY1387" fmla="*/ 1280213 h 2071847"/>
              <a:gd name="connsiteX1388" fmla="*/ 659321 w 2120403"/>
              <a:gd name="connsiteY1388" fmla="*/ 1277642 h 2071847"/>
              <a:gd name="connsiteX1389" fmla="*/ 729044 w 2120403"/>
              <a:gd name="connsiteY1389" fmla="*/ 1256591 h 2071847"/>
              <a:gd name="connsiteX1390" fmla="*/ 799625 w 2120403"/>
              <a:gd name="connsiteY1390" fmla="*/ 1231255 h 2071847"/>
              <a:gd name="connsiteX1391" fmla="*/ 860394 w 2120403"/>
              <a:gd name="connsiteY1391" fmla="*/ 1199251 h 2071847"/>
              <a:gd name="connsiteX1392" fmla="*/ 840106 w 2120403"/>
              <a:gd name="connsiteY1392" fmla="*/ 1226111 h 2071847"/>
              <a:gd name="connsiteX1393" fmla="*/ 825342 w 2120403"/>
              <a:gd name="connsiteY1393" fmla="*/ 1259639 h 2071847"/>
              <a:gd name="connsiteX1394" fmla="*/ 809912 w 2120403"/>
              <a:gd name="connsiteY1394" fmla="*/ 1267545 h 2071847"/>
              <a:gd name="connsiteX1395" fmla="*/ 768097 w 2120403"/>
              <a:gd name="connsiteY1395" fmla="*/ 1286024 h 2071847"/>
              <a:gd name="connsiteX1396" fmla="*/ 678657 w 2120403"/>
              <a:gd name="connsiteY1396" fmla="*/ 1319171 h 2071847"/>
              <a:gd name="connsiteX1397" fmla="*/ 570739 w 2120403"/>
              <a:gd name="connsiteY1397" fmla="*/ 1332315 h 2071847"/>
              <a:gd name="connsiteX1398" fmla="*/ 523400 w 2120403"/>
              <a:gd name="connsiteY1398" fmla="*/ 1329648 h 2071847"/>
              <a:gd name="connsiteX1399" fmla="*/ 502826 w 2120403"/>
              <a:gd name="connsiteY1399" fmla="*/ 1328124 h 2071847"/>
              <a:gd name="connsiteX1400" fmla="*/ 484442 w 2120403"/>
              <a:gd name="connsiteY1400" fmla="*/ 1321742 h 2071847"/>
              <a:gd name="connsiteX1401" fmla="*/ 430055 w 2120403"/>
              <a:gd name="connsiteY1401" fmla="*/ 1294215 h 2071847"/>
              <a:gd name="connsiteX1402" fmla="*/ 398432 w 2120403"/>
              <a:gd name="connsiteY1402" fmla="*/ 1273736 h 2071847"/>
              <a:gd name="connsiteX1403" fmla="*/ 391097 w 2120403"/>
              <a:gd name="connsiteY1403" fmla="*/ 1267450 h 2071847"/>
              <a:gd name="connsiteX1404" fmla="*/ 361379 w 2120403"/>
              <a:gd name="connsiteY1404" fmla="*/ 1248114 h 2071847"/>
              <a:gd name="connsiteX1405" fmla="*/ 470155 w 2120403"/>
              <a:gd name="connsiteY1405" fmla="*/ 1225540 h 2071847"/>
              <a:gd name="connsiteX1406" fmla="*/ 532639 w 2120403"/>
              <a:gd name="connsiteY1406" fmla="*/ 1204775 h 2071847"/>
              <a:gd name="connsiteX1407" fmla="*/ 600838 w 2120403"/>
              <a:gd name="connsiteY1407" fmla="*/ 1187726 h 2071847"/>
              <a:gd name="connsiteX1408" fmla="*/ 672466 w 2120403"/>
              <a:gd name="connsiteY1408" fmla="*/ 1174676 h 2071847"/>
              <a:gd name="connsiteX1409" fmla="*/ 705994 w 2120403"/>
              <a:gd name="connsiteY1409" fmla="*/ 1169247 h 2071847"/>
              <a:gd name="connsiteX1410" fmla="*/ 734283 w 2120403"/>
              <a:gd name="connsiteY1410" fmla="*/ 1167152 h 2071847"/>
              <a:gd name="connsiteX1411" fmla="*/ 808197 w 2120403"/>
              <a:gd name="connsiteY1411" fmla="*/ 1161532 h 2071847"/>
              <a:gd name="connsiteX1412" fmla="*/ 840963 w 2120403"/>
              <a:gd name="connsiteY1412" fmla="*/ 1156007 h 2071847"/>
              <a:gd name="connsiteX1413" fmla="*/ 867728 w 2120403"/>
              <a:gd name="connsiteY1413" fmla="*/ 1151626 h 2071847"/>
              <a:gd name="connsiteX1414" fmla="*/ 869729 w 2120403"/>
              <a:gd name="connsiteY1414" fmla="*/ 1152578 h 2071847"/>
              <a:gd name="connsiteX1415" fmla="*/ 869919 w 2120403"/>
              <a:gd name="connsiteY1415" fmla="*/ 1153150 h 2071847"/>
              <a:gd name="connsiteX1416" fmla="*/ 874491 w 2120403"/>
              <a:gd name="connsiteY1416" fmla="*/ 1154769 h 2071847"/>
              <a:gd name="connsiteX1417" fmla="*/ 896684 w 2120403"/>
              <a:gd name="connsiteY1417" fmla="*/ 1163913 h 2071847"/>
              <a:gd name="connsiteX1418" fmla="*/ 877825 w 2120403"/>
              <a:gd name="connsiteY1418" fmla="*/ 1178867 h 2071847"/>
              <a:gd name="connsiteX1419" fmla="*/ 873920 w 2120403"/>
              <a:gd name="connsiteY1419" fmla="*/ 1181153 h 2071847"/>
              <a:gd name="connsiteX1420" fmla="*/ 837915 w 2120403"/>
              <a:gd name="connsiteY1420" fmla="*/ 1200013 h 2071847"/>
              <a:gd name="connsiteX1421" fmla="*/ 805054 w 2120403"/>
              <a:gd name="connsiteY1421" fmla="*/ 1217825 h 2071847"/>
              <a:gd name="connsiteX1422" fmla="*/ 773050 w 2120403"/>
              <a:gd name="connsiteY1422" fmla="*/ 1229255 h 2071847"/>
              <a:gd name="connsiteX1423" fmla="*/ 639033 w 2120403"/>
              <a:gd name="connsiteY1423" fmla="*/ 1268688 h 2071847"/>
              <a:gd name="connsiteX1424" fmla="*/ 565881 w 2120403"/>
              <a:gd name="connsiteY1424" fmla="*/ 1271831 h 2071847"/>
              <a:gd name="connsiteX1425" fmla="*/ 522638 w 2120403"/>
              <a:gd name="connsiteY1425" fmla="*/ 1269164 h 2071847"/>
              <a:gd name="connsiteX1426" fmla="*/ 485681 w 2120403"/>
              <a:gd name="connsiteY1426" fmla="*/ 1265735 h 2071847"/>
              <a:gd name="connsiteX1427" fmla="*/ 447581 w 2120403"/>
              <a:gd name="connsiteY1427" fmla="*/ 1258782 h 2071847"/>
              <a:gd name="connsiteX1428" fmla="*/ 410147 w 2120403"/>
              <a:gd name="connsiteY1428" fmla="*/ 1256115 h 2071847"/>
              <a:gd name="connsiteX1429" fmla="*/ 379477 w 2120403"/>
              <a:gd name="connsiteY1429" fmla="*/ 1253924 h 2071847"/>
              <a:gd name="connsiteX1430" fmla="*/ 367856 w 2120403"/>
              <a:gd name="connsiteY1430" fmla="*/ 1252019 h 2071847"/>
              <a:gd name="connsiteX1431" fmla="*/ 361284 w 2120403"/>
              <a:gd name="connsiteY1431" fmla="*/ 1248114 h 2071847"/>
              <a:gd name="connsiteX1432" fmla="*/ 577978 w 2120403"/>
              <a:gd name="connsiteY1432" fmla="*/ 1119717 h 2071847"/>
              <a:gd name="connsiteX1433" fmla="*/ 659512 w 2120403"/>
              <a:gd name="connsiteY1433" fmla="*/ 1107525 h 2071847"/>
              <a:gd name="connsiteX1434" fmla="*/ 748856 w 2120403"/>
              <a:gd name="connsiteY1434" fmla="*/ 1112002 h 2071847"/>
              <a:gd name="connsiteX1435" fmla="*/ 790100 w 2120403"/>
              <a:gd name="connsiteY1435" fmla="*/ 1118193 h 2071847"/>
              <a:gd name="connsiteX1436" fmla="*/ 819532 w 2120403"/>
              <a:gd name="connsiteY1436" fmla="*/ 1124384 h 2071847"/>
              <a:gd name="connsiteX1437" fmla="*/ 854012 w 2120403"/>
              <a:gd name="connsiteY1437" fmla="*/ 1144577 h 2071847"/>
              <a:gd name="connsiteX1438" fmla="*/ 812579 w 2120403"/>
              <a:gd name="connsiteY1438" fmla="*/ 1151435 h 2071847"/>
              <a:gd name="connsiteX1439" fmla="*/ 737807 w 2120403"/>
              <a:gd name="connsiteY1439" fmla="*/ 1155722 h 2071847"/>
              <a:gd name="connsiteX1440" fmla="*/ 704851 w 2120403"/>
              <a:gd name="connsiteY1440" fmla="*/ 1158198 h 2071847"/>
              <a:gd name="connsiteX1441" fmla="*/ 671323 w 2120403"/>
              <a:gd name="connsiteY1441" fmla="*/ 1163342 h 2071847"/>
              <a:gd name="connsiteX1442" fmla="*/ 604743 w 2120403"/>
              <a:gd name="connsiteY1442" fmla="*/ 1174676 h 2071847"/>
              <a:gd name="connsiteX1443" fmla="*/ 538163 w 2120403"/>
              <a:gd name="connsiteY1443" fmla="*/ 1190202 h 2071847"/>
              <a:gd name="connsiteX1444" fmla="*/ 476441 w 2120403"/>
              <a:gd name="connsiteY1444" fmla="*/ 1210871 h 2071847"/>
              <a:gd name="connsiteX1445" fmla="*/ 410528 w 2120403"/>
              <a:gd name="connsiteY1445" fmla="*/ 1227540 h 2071847"/>
              <a:gd name="connsiteX1446" fmla="*/ 349378 w 2120403"/>
              <a:gd name="connsiteY1446" fmla="*/ 1234684 h 2071847"/>
              <a:gd name="connsiteX1447" fmla="*/ 351664 w 2120403"/>
              <a:gd name="connsiteY1447" fmla="*/ 1233446 h 2071847"/>
              <a:gd name="connsiteX1448" fmla="*/ 373286 w 2120403"/>
              <a:gd name="connsiteY1448" fmla="*/ 1219634 h 2071847"/>
              <a:gd name="connsiteX1449" fmla="*/ 428150 w 2120403"/>
              <a:gd name="connsiteY1449" fmla="*/ 1187059 h 2071847"/>
              <a:gd name="connsiteX1450" fmla="*/ 523209 w 2120403"/>
              <a:gd name="connsiteY1450" fmla="*/ 1132766 h 2071847"/>
              <a:gd name="connsiteX1451" fmla="*/ 577883 w 2120403"/>
              <a:gd name="connsiteY1451" fmla="*/ 1119717 h 2071847"/>
              <a:gd name="connsiteX1452" fmla="*/ 745427 w 2120403"/>
              <a:gd name="connsiteY1452" fmla="*/ 1078664 h 2071847"/>
              <a:gd name="connsiteX1453" fmla="*/ 780479 w 2120403"/>
              <a:gd name="connsiteY1453" fmla="*/ 1081522 h 2071847"/>
              <a:gd name="connsiteX1454" fmla="*/ 804006 w 2120403"/>
              <a:gd name="connsiteY1454" fmla="*/ 1111526 h 2071847"/>
              <a:gd name="connsiteX1455" fmla="*/ 796291 w 2120403"/>
              <a:gd name="connsiteY1455" fmla="*/ 1110192 h 2071847"/>
              <a:gd name="connsiteX1456" fmla="*/ 750476 w 2120403"/>
              <a:gd name="connsiteY1456" fmla="*/ 1102096 h 2071847"/>
              <a:gd name="connsiteX1457" fmla="*/ 663417 w 2120403"/>
              <a:gd name="connsiteY1457" fmla="*/ 1096095 h 2071847"/>
              <a:gd name="connsiteX1458" fmla="*/ 583502 w 2120403"/>
              <a:gd name="connsiteY1458" fmla="*/ 1106954 h 2071847"/>
              <a:gd name="connsiteX1459" fmla="*/ 651130 w 2120403"/>
              <a:gd name="connsiteY1459" fmla="*/ 1092285 h 2071847"/>
              <a:gd name="connsiteX1460" fmla="*/ 671228 w 2120403"/>
              <a:gd name="connsiteY1460" fmla="*/ 1088380 h 2071847"/>
              <a:gd name="connsiteX1461" fmla="*/ 685706 w 2120403"/>
              <a:gd name="connsiteY1461" fmla="*/ 1088951 h 2071847"/>
              <a:gd name="connsiteX1462" fmla="*/ 711042 w 2120403"/>
              <a:gd name="connsiteY1462" fmla="*/ 1084856 h 2071847"/>
              <a:gd name="connsiteX1463" fmla="*/ 745427 w 2120403"/>
              <a:gd name="connsiteY1463" fmla="*/ 1078569 h 2071847"/>
              <a:gd name="connsiteX1464" fmla="*/ 699422 w 2120403"/>
              <a:gd name="connsiteY1464" fmla="*/ 1014275 h 2071847"/>
              <a:gd name="connsiteX1465" fmla="*/ 691135 w 2120403"/>
              <a:gd name="connsiteY1465" fmla="*/ 1006465 h 2071847"/>
              <a:gd name="connsiteX1466" fmla="*/ 688277 w 2120403"/>
              <a:gd name="connsiteY1466" fmla="*/ 1004084 h 2071847"/>
              <a:gd name="connsiteX1467" fmla="*/ 680753 w 2120403"/>
              <a:gd name="connsiteY1467" fmla="*/ 996749 h 2071847"/>
              <a:gd name="connsiteX1468" fmla="*/ 657131 w 2120403"/>
              <a:gd name="connsiteY1468" fmla="*/ 969413 h 2071847"/>
              <a:gd name="connsiteX1469" fmla="*/ 618745 w 2120403"/>
              <a:gd name="connsiteY1469" fmla="*/ 922740 h 2071847"/>
              <a:gd name="connsiteX1470" fmla="*/ 584455 w 2120403"/>
              <a:gd name="connsiteY1470" fmla="*/ 879687 h 2071847"/>
              <a:gd name="connsiteX1471" fmla="*/ 546164 w 2120403"/>
              <a:gd name="connsiteY1471" fmla="*/ 828062 h 2071847"/>
              <a:gd name="connsiteX1472" fmla="*/ 517970 w 2120403"/>
              <a:gd name="connsiteY1472" fmla="*/ 783294 h 2071847"/>
              <a:gd name="connsiteX1473" fmla="*/ 483680 w 2120403"/>
              <a:gd name="connsiteY1473" fmla="*/ 737765 h 2071847"/>
              <a:gd name="connsiteX1474" fmla="*/ 444914 w 2120403"/>
              <a:gd name="connsiteY1474" fmla="*/ 697379 h 2071847"/>
              <a:gd name="connsiteX1475" fmla="*/ 400813 w 2120403"/>
              <a:gd name="connsiteY1475" fmla="*/ 656326 h 2071847"/>
              <a:gd name="connsiteX1476" fmla="*/ 352712 w 2120403"/>
              <a:gd name="connsiteY1476" fmla="*/ 625370 h 2071847"/>
              <a:gd name="connsiteX1477" fmla="*/ 347473 w 2120403"/>
              <a:gd name="connsiteY1477" fmla="*/ 621845 h 2071847"/>
              <a:gd name="connsiteX1478" fmla="*/ 320231 w 2120403"/>
              <a:gd name="connsiteY1478" fmla="*/ 589270 h 2071847"/>
              <a:gd name="connsiteX1479" fmla="*/ 290990 w 2120403"/>
              <a:gd name="connsiteY1479" fmla="*/ 551551 h 2071847"/>
              <a:gd name="connsiteX1480" fmla="*/ 264224 w 2120403"/>
              <a:gd name="connsiteY1480" fmla="*/ 517832 h 2071847"/>
              <a:gd name="connsiteX1481" fmla="*/ 181928 w 2120403"/>
              <a:gd name="connsiteY1481" fmla="*/ 456301 h 2071847"/>
              <a:gd name="connsiteX1482" fmla="*/ 143447 w 2120403"/>
              <a:gd name="connsiteY1482" fmla="*/ 431250 h 2071847"/>
              <a:gd name="connsiteX1483" fmla="*/ 118873 w 2120403"/>
              <a:gd name="connsiteY1483" fmla="*/ 420487 h 2071847"/>
              <a:gd name="connsiteX1484" fmla="*/ 135446 w 2120403"/>
              <a:gd name="connsiteY1484" fmla="*/ 412486 h 2071847"/>
              <a:gd name="connsiteX1485" fmla="*/ 181547 w 2120403"/>
              <a:gd name="connsiteY1485" fmla="*/ 398294 h 2071847"/>
              <a:gd name="connsiteX1486" fmla="*/ 234030 w 2120403"/>
              <a:gd name="connsiteY1486" fmla="*/ 423725 h 2071847"/>
              <a:gd name="connsiteX1487" fmla="*/ 319755 w 2120403"/>
              <a:gd name="connsiteY1487" fmla="*/ 482876 h 2071847"/>
              <a:gd name="connsiteX1488" fmla="*/ 400718 w 2120403"/>
              <a:gd name="connsiteY1488" fmla="*/ 561838 h 2071847"/>
              <a:gd name="connsiteX1489" fmla="*/ 466631 w 2120403"/>
              <a:gd name="connsiteY1489" fmla="*/ 654992 h 2071847"/>
              <a:gd name="connsiteX1490" fmla="*/ 535592 w 2120403"/>
              <a:gd name="connsiteY1490" fmla="*/ 761291 h 2071847"/>
              <a:gd name="connsiteX1491" fmla="*/ 602171 w 2120403"/>
              <a:gd name="connsiteY1491" fmla="*/ 862637 h 2071847"/>
              <a:gd name="connsiteX1492" fmla="*/ 673037 w 2120403"/>
              <a:gd name="connsiteY1492" fmla="*/ 947600 h 2071847"/>
              <a:gd name="connsiteX1493" fmla="*/ 711233 w 2120403"/>
              <a:gd name="connsiteY1493" fmla="*/ 983414 h 2071847"/>
              <a:gd name="connsiteX1494" fmla="*/ 735617 w 2120403"/>
              <a:gd name="connsiteY1494" fmla="*/ 1000940 h 2071847"/>
              <a:gd name="connsiteX1495" fmla="*/ 739427 w 2120403"/>
              <a:gd name="connsiteY1495" fmla="*/ 1004846 h 2071847"/>
              <a:gd name="connsiteX1496" fmla="*/ 744094 w 2120403"/>
              <a:gd name="connsiteY1496" fmla="*/ 1005131 h 2071847"/>
              <a:gd name="connsiteX1497" fmla="*/ 748094 w 2120403"/>
              <a:gd name="connsiteY1497" fmla="*/ 1016466 h 2071847"/>
              <a:gd name="connsiteX1498" fmla="*/ 760572 w 2120403"/>
              <a:gd name="connsiteY1498" fmla="*/ 1043803 h 2071847"/>
              <a:gd name="connsiteX1499" fmla="*/ 759048 w 2120403"/>
              <a:gd name="connsiteY1499" fmla="*/ 1045041 h 2071847"/>
              <a:gd name="connsiteX1500" fmla="*/ 737045 w 2120403"/>
              <a:gd name="connsiteY1500" fmla="*/ 1040945 h 2071847"/>
              <a:gd name="connsiteX1501" fmla="*/ 721901 w 2120403"/>
              <a:gd name="connsiteY1501" fmla="*/ 1033230 h 2071847"/>
              <a:gd name="connsiteX1502" fmla="*/ 702470 w 2120403"/>
              <a:gd name="connsiteY1502" fmla="*/ 1017228 h 2071847"/>
              <a:gd name="connsiteX1503" fmla="*/ 699136 w 2120403"/>
              <a:gd name="connsiteY1503" fmla="*/ 1014275 h 2071847"/>
              <a:gd name="connsiteX1504" fmla="*/ 525400 w 2120403"/>
              <a:gd name="connsiteY1504" fmla="*/ 947410 h 2071847"/>
              <a:gd name="connsiteX1505" fmla="*/ 468440 w 2120403"/>
              <a:gd name="connsiteY1505" fmla="*/ 894165 h 2071847"/>
              <a:gd name="connsiteX1506" fmla="*/ 419482 w 2120403"/>
              <a:gd name="connsiteY1506" fmla="*/ 830919 h 2071847"/>
              <a:gd name="connsiteX1507" fmla="*/ 377762 w 2120403"/>
              <a:gd name="connsiteY1507" fmla="*/ 765292 h 2071847"/>
              <a:gd name="connsiteX1508" fmla="*/ 331280 w 2120403"/>
              <a:gd name="connsiteY1508" fmla="*/ 690711 h 2071847"/>
              <a:gd name="connsiteX1509" fmla="*/ 286227 w 2120403"/>
              <a:gd name="connsiteY1509" fmla="*/ 620417 h 2071847"/>
              <a:gd name="connsiteX1510" fmla="*/ 275083 w 2120403"/>
              <a:gd name="connsiteY1510" fmla="*/ 606129 h 2071847"/>
              <a:gd name="connsiteX1511" fmla="*/ 343472 w 2120403"/>
              <a:gd name="connsiteY1511" fmla="*/ 646134 h 2071847"/>
              <a:gd name="connsiteX1512" fmla="*/ 399956 w 2120403"/>
              <a:gd name="connsiteY1512" fmla="*/ 687568 h 2071847"/>
              <a:gd name="connsiteX1513" fmla="*/ 442342 w 2120403"/>
              <a:gd name="connsiteY1513" fmla="*/ 726430 h 2071847"/>
              <a:gd name="connsiteX1514" fmla="*/ 521114 w 2120403"/>
              <a:gd name="connsiteY1514" fmla="*/ 825871 h 2071847"/>
              <a:gd name="connsiteX1515" fmla="*/ 561785 w 2120403"/>
              <a:gd name="connsiteY1515" fmla="*/ 873401 h 2071847"/>
              <a:gd name="connsiteX1516" fmla="*/ 597790 w 2120403"/>
              <a:gd name="connsiteY1516" fmla="*/ 923788 h 2071847"/>
              <a:gd name="connsiteX1517" fmla="*/ 671228 w 2120403"/>
              <a:gd name="connsiteY1517" fmla="*/ 1006941 h 2071847"/>
              <a:gd name="connsiteX1518" fmla="*/ 693230 w 2120403"/>
              <a:gd name="connsiteY1518" fmla="*/ 1028087 h 2071847"/>
              <a:gd name="connsiteX1519" fmla="*/ 668465 w 2120403"/>
              <a:gd name="connsiteY1519" fmla="*/ 1021705 h 2071847"/>
              <a:gd name="connsiteX1520" fmla="*/ 611792 w 2120403"/>
              <a:gd name="connsiteY1520" fmla="*/ 1000178 h 2071847"/>
              <a:gd name="connsiteX1521" fmla="*/ 554165 w 2120403"/>
              <a:gd name="connsiteY1521" fmla="*/ 972746 h 2071847"/>
              <a:gd name="connsiteX1522" fmla="*/ 550070 w 2120403"/>
              <a:gd name="connsiteY1522" fmla="*/ 969413 h 2071847"/>
              <a:gd name="connsiteX1523" fmla="*/ 525400 w 2120403"/>
              <a:gd name="connsiteY1523" fmla="*/ 947696 h 2071847"/>
              <a:gd name="connsiteX1524" fmla="*/ 437008 w 2120403"/>
              <a:gd name="connsiteY1524" fmla="*/ 918549 h 2071847"/>
              <a:gd name="connsiteX1525" fmla="*/ 401289 w 2120403"/>
              <a:gd name="connsiteY1525" fmla="*/ 897880 h 2071847"/>
              <a:gd name="connsiteX1526" fmla="*/ 323470 w 2120403"/>
              <a:gd name="connsiteY1526" fmla="*/ 841301 h 2071847"/>
              <a:gd name="connsiteX1527" fmla="*/ 267177 w 2120403"/>
              <a:gd name="connsiteY1527" fmla="*/ 773579 h 2071847"/>
              <a:gd name="connsiteX1528" fmla="*/ 217933 w 2120403"/>
              <a:gd name="connsiteY1528" fmla="*/ 687282 h 2071847"/>
              <a:gd name="connsiteX1529" fmla="*/ 168879 w 2120403"/>
              <a:gd name="connsiteY1529" fmla="*/ 605462 h 2071847"/>
              <a:gd name="connsiteX1530" fmla="*/ 99156 w 2120403"/>
              <a:gd name="connsiteY1530" fmla="*/ 519071 h 2071847"/>
              <a:gd name="connsiteX1531" fmla="*/ 102490 w 2120403"/>
              <a:gd name="connsiteY1531" fmla="*/ 520309 h 2071847"/>
              <a:gd name="connsiteX1532" fmla="*/ 142685 w 2120403"/>
              <a:gd name="connsiteY1532" fmla="*/ 538787 h 2071847"/>
              <a:gd name="connsiteX1533" fmla="*/ 176975 w 2120403"/>
              <a:gd name="connsiteY1533" fmla="*/ 557075 h 2071847"/>
              <a:gd name="connsiteX1534" fmla="*/ 230506 w 2120403"/>
              <a:gd name="connsiteY1534" fmla="*/ 580507 h 2071847"/>
              <a:gd name="connsiteX1535" fmla="*/ 239936 w 2120403"/>
              <a:gd name="connsiteY1535" fmla="*/ 587174 h 2071847"/>
              <a:gd name="connsiteX1536" fmla="*/ 293466 w 2120403"/>
              <a:gd name="connsiteY1536" fmla="*/ 651754 h 2071847"/>
              <a:gd name="connsiteX1537" fmla="*/ 382906 w 2120403"/>
              <a:gd name="connsiteY1537" fmla="*/ 793772 h 2071847"/>
              <a:gd name="connsiteX1538" fmla="*/ 426721 w 2120403"/>
              <a:gd name="connsiteY1538" fmla="*/ 861113 h 2071847"/>
              <a:gd name="connsiteX1539" fmla="*/ 473393 w 2120403"/>
              <a:gd name="connsiteY1539" fmla="*/ 911691 h 2071847"/>
              <a:gd name="connsiteX1540" fmla="*/ 501111 w 2120403"/>
              <a:gd name="connsiteY1540" fmla="*/ 939123 h 2071847"/>
              <a:gd name="connsiteX1541" fmla="*/ 530924 w 2120403"/>
              <a:gd name="connsiteY1541" fmla="*/ 962459 h 2071847"/>
              <a:gd name="connsiteX1542" fmla="*/ 535401 w 2120403"/>
              <a:gd name="connsiteY1542" fmla="*/ 966365 h 2071847"/>
              <a:gd name="connsiteX1543" fmla="*/ 500825 w 2120403"/>
              <a:gd name="connsiteY1543" fmla="*/ 953030 h 2071847"/>
              <a:gd name="connsiteX1544" fmla="*/ 460535 w 2120403"/>
              <a:gd name="connsiteY1544" fmla="*/ 936932 h 2071847"/>
              <a:gd name="connsiteX1545" fmla="*/ 437103 w 2120403"/>
              <a:gd name="connsiteY1545" fmla="*/ 918549 h 2071847"/>
              <a:gd name="connsiteX1546" fmla="*/ 48293 w 2120403"/>
              <a:gd name="connsiteY1546" fmla="*/ 500211 h 2071847"/>
              <a:gd name="connsiteX1547" fmla="*/ 68867 w 2120403"/>
              <a:gd name="connsiteY1547" fmla="*/ 510212 h 2071847"/>
              <a:gd name="connsiteX1548" fmla="*/ 116301 w 2120403"/>
              <a:gd name="connsiteY1548" fmla="*/ 551837 h 2071847"/>
              <a:gd name="connsiteX1549" fmla="*/ 141733 w 2120403"/>
              <a:gd name="connsiteY1549" fmla="*/ 583841 h 2071847"/>
              <a:gd name="connsiteX1550" fmla="*/ 163736 w 2120403"/>
              <a:gd name="connsiteY1550" fmla="*/ 621083 h 2071847"/>
              <a:gd name="connsiteX1551" fmla="*/ 260224 w 2120403"/>
              <a:gd name="connsiteY1551" fmla="*/ 784723 h 2071847"/>
              <a:gd name="connsiteX1552" fmla="*/ 320231 w 2120403"/>
              <a:gd name="connsiteY1552" fmla="*/ 855589 h 2071847"/>
              <a:gd name="connsiteX1553" fmla="*/ 382430 w 2120403"/>
              <a:gd name="connsiteY1553" fmla="*/ 900642 h 2071847"/>
              <a:gd name="connsiteX1554" fmla="*/ 426435 w 2120403"/>
              <a:gd name="connsiteY1554" fmla="*/ 924264 h 2071847"/>
              <a:gd name="connsiteX1555" fmla="*/ 427102 w 2120403"/>
              <a:gd name="connsiteY1555" fmla="*/ 924740 h 2071847"/>
              <a:gd name="connsiteX1556" fmla="*/ 410528 w 2120403"/>
              <a:gd name="connsiteY1556" fmla="*/ 918644 h 2071847"/>
              <a:gd name="connsiteX1557" fmla="*/ 383287 w 2120403"/>
              <a:gd name="connsiteY1557" fmla="*/ 910453 h 2071847"/>
              <a:gd name="connsiteX1558" fmla="*/ 325851 w 2120403"/>
              <a:gd name="connsiteY1558" fmla="*/ 881021 h 2071847"/>
              <a:gd name="connsiteX1559" fmla="*/ 274226 w 2120403"/>
              <a:gd name="connsiteY1559" fmla="*/ 849017 h 2071847"/>
              <a:gd name="connsiteX1560" fmla="*/ 188120 w 2120403"/>
              <a:gd name="connsiteY1560" fmla="*/ 763577 h 2071847"/>
              <a:gd name="connsiteX1561" fmla="*/ 158878 w 2120403"/>
              <a:gd name="connsiteY1561" fmla="*/ 711857 h 2071847"/>
              <a:gd name="connsiteX1562" fmla="*/ 133732 w 2120403"/>
              <a:gd name="connsiteY1562" fmla="*/ 666232 h 2071847"/>
              <a:gd name="connsiteX1563" fmla="*/ 76677 w 2120403"/>
              <a:gd name="connsiteY1563" fmla="*/ 548122 h 2071847"/>
              <a:gd name="connsiteX1564" fmla="*/ 48388 w 2120403"/>
              <a:gd name="connsiteY1564" fmla="*/ 500211 h 2071847"/>
              <a:gd name="connsiteX1565" fmla="*/ 27623 w 2120403"/>
              <a:gd name="connsiteY1565" fmla="*/ 453443 h 2071847"/>
              <a:gd name="connsiteX1566" fmla="*/ 44768 w 2120403"/>
              <a:gd name="connsiteY1566" fmla="*/ 450776 h 2071847"/>
              <a:gd name="connsiteX1567" fmla="*/ 45435 w 2120403"/>
              <a:gd name="connsiteY1567" fmla="*/ 451062 h 2071847"/>
              <a:gd name="connsiteX1568" fmla="*/ 70962 w 2120403"/>
              <a:gd name="connsiteY1568" fmla="*/ 466397 h 2071847"/>
              <a:gd name="connsiteX1569" fmla="*/ 120968 w 2120403"/>
              <a:gd name="connsiteY1569" fmla="*/ 502211 h 2071847"/>
              <a:gd name="connsiteX1570" fmla="*/ 170784 w 2120403"/>
              <a:gd name="connsiteY1570" fmla="*/ 536882 h 2071847"/>
              <a:gd name="connsiteX1571" fmla="*/ 155163 w 2120403"/>
              <a:gd name="connsiteY1571" fmla="*/ 530501 h 2071847"/>
              <a:gd name="connsiteX1572" fmla="*/ 110110 w 2120403"/>
              <a:gd name="connsiteY1572" fmla="*/ 505164 h 2071847"/>
              <a:gd name="connsiteX1573" fmla="*/ 54293 w 2120403"/>
              <a:gd name="connsiteY1573" fmla="*/ 471446 h 2071847"/>
              <a:gd name="connsiteX1574" fmla="*/ 34005 w 2120403"/>
              <a:gd name="connsiteY1574" fmla="*/ 459158 h 2071847"/>
              <a:gd name="connsiteX1575" fmla="*/ 28290 w 2120403"/>
              <a:gd name="connsiteY1575" fmla="*/ 453824 h 2071847"/>
              <a:gd name="connsiteX1576" fmla="*/ 27528 w 2120403"/>
              <a:gd name="connsiteY1576" fmla="*/ 453539 h 207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</a:cxnLst>
            <a:rect l="l" t="t" r="r" b="b"/>
            <a:pathLst>
              <a:path w="2120403" h="2071847">
                <a:moveTo>
                  <a:pt x="1" y="445252"/>
                </a:moveTo>
                <a:cubicBezTo>
                  <a:pt x="-94" y="457444"/>
                  <a:pt x="7430" y="470779"/>
                  <a:pt x="12383" y="481637"/>
                </a:cubicBezTo>
                <a:cubicBezTo>
                  <a:pt x="19527" y="497354"/>
                  <a:pt x="27814" y="511736"/>
                  <a:pt x="36577" y="526691"/>
                </a:cubicBezTo>
                <a:cubicBezTo>
                  <a:pt x="59913" y="566315"/>
                  <a:pt x="79916" y="608225"/>
                  <a:pt x="98870" y="650135"/>
                </a:cubicBezTo>
                <a:cubicBezTo>
                  <a:pt x="103252" y="659755"/>
                  <a:pt x="108681" y="669375"/>
                  <a:pt x="111920" y="679472"/>
                </a:cubicBezTo>
                <a:cubicBezTo>
                  <a:pt x="114396" y="687473"/>
                  <a:pt x="119825" y="693283"/>
                  <a:pt x="124112" y="700331"/>
                </a:cubicBezTo>
                <a:cubicBezTo>
                  <a:pt x="133637" y="716048"/>
                  <a:pt x="141352" y="732812"/>
                  <a:pt x="150020" y="748909"/>
                </a:cubicBezTo>
                <a:cubicBezTo>
                  <a:pt x="159545" y="766721"/>
                  <a:pt x="171451" y="780532"/>
                  <a:pt x="183548" y="796439"/>
                </a:cubicBezTo>
                <a:cubicBezTo>
                  <a:pt x="195168" y="811583"/>
                  <a:pt x="207074" y="826538"/>
                  <a:pt x="222505" y="838158"/>
                </a:cubicBezTo>
                <a:cubicBezTo>
                  <a:pt x="238316" y="850160"/>
                  <a:pt x="251366" y="865019"/>
                  <a:pt x="268987" y="874829"/>
                </a:cubicBezTo>
                <a:cubicBezTo>
                  <a:pt x="286418" y="884545"/>
                  <a:pt x="302229" y="896832"/>
                  <a:pt x="320041" y="905976"/>
                </a:cubicBezTo>
                <a:cubicBezTo>
                  <a:pt x="338710" y="915501"/>
                  <a:pt x="357569" y="927979"/>
                  <a:pt x="377477" y="934742"/>
                </a:cubicBezTo>
                <a:cubicBezTo>
                  <a:pt x="396050" y="941028"/>
                  <a:pt x="414910" y="947600"/>
                  <a:pt x="433579" y="953315"/>
                </a:cubicBezTo>
                <a:cubicBezTo>
                  <a:pt x="454724" y="959792"/>
                  <a:pt x="475203" y="968365"/>
                  <a:pt x="495301" y="977699"/>
                </a:cubicBezTo>
                <a:cubicBezTo>
                  <a:pt x="511303" y="985129"/>
                  <a:pt x="528734" y="989796"/>
                  <a:pt x="545402" y="995416"/>
                </a:cubicBezTo>
                <a:cubicBezTo>
                  <a:pt x="566548" y="1002560"/>
                  <a:pt x="586265" y="1014466"/>
                  <a:pt x="606077" y="1024753"/>
                </a:cubicBezTo>
                <a:cubicBezTo>
                  <a:pt x="615411" y="1029611"/>
                  <a:pt x="624746" y="1034468"/>
                  <a:pt x="634271" y="1038850"/>
                </a:cubicBezTo>
                <a:cubicBezTo>
                  <a:pt x="642462" y="1042660"/>
                  <a:pt x="650939" y="1043422"/>
                  <a:pt x="659702" y="1044851"/>
                </a:cubicBezTo>
                <a:cubicBezTo>
                  <a:pt x="679895" y="1048184"/>
                  <a:pt x="698850" y="1056376"/>
                  <a:pt x="717710" y="1063901"/>
                </a:cubicBezTo>
                <a:cubicBezTo>
                  <a:pt x="717329" y="1064663"/>
                  <a:pt x="717329" y="1065520"/>
                  <a:pt x="717614" y="1066282"/>
                </a:cubicBezTo>
                <a:cubicBezTo>
                  <a:pt x="713328" y="1066853"/>
                  <a:pt x="709137" y="1067425"/>
                  <a:pt x="705232" y="1067806"/>
                </a:cubicBezTo>
                <a:cubicBezTo>
                  <a:pt x="694564" y="1068949"/>
                  <a:pt x="684563" y="1068568"/>
                  <a:pt x="673895" y="1068568"/>
                </a:cubicBezTo>
                <a:cubicBezTo>
                  <a:pt x="663512" y="1068568"/>
                  <a:pt x="654273" y="1071235"/>
                  <a:pt x="644081" y="1072664"/>
                </a:cubicBezTo>
                <a:cubicBezTo>
                  <a:pt x="605124" y="1077998"/>
                  <a:pt x="565500" y="1085903"/>
                  <a:pt x="530067" y="1103715"/>
                </a:cubicBezTo>
                <a:cubicBezTo>
                  <a:pt x="509969" y="1113812"/>
                  <a:pt x="489300" y="1122860"/>
                  <a:pt x="469393" y="1133338"/>
                </a:cubicBezTo>
                <a:cubicBezTo>
                  <a:pt x="460154" y="1138196"/>
                  <a:pt x="452153" y="1144292"/>
                  <a:pt x="443294" y="1149530"/>
                </a:cubicBezTo>
                <a:cubicBezTo>
                  <a:pt x="435960" y="1153817"/>
                  <a:pt x="428150" y="1156960"/>
                  <a:pt x="421387" y="1162199"/>
                </a:cubicBezTo>
                <a:cubicBezTo>
                  <a:pt x="404051" y="1176010"/>
                  <a:pt x="385859" y="1186106"/>
                  <a:pt x="366428" y="1196584"/>
                </a:cubicBezTo>
                <a:cubicBezTo>
                  <a:pt x="357665" y="1201346"/>
                  <a:pt x="349854" y="1206776"/>
                  <a:pt x="341472" y="1212014"/>
                </a:cubicBezTo>
                <a:cubicBezTo>
                  <a:pt x="338900" y="1213634"/>
                  <a:pt x="336043" y="1214777"/>
                  <a:pt x="332900" y="1215634"/>
                </a:cubicBezTo>
                <a:cubicBezTo>
                  <a:pt x="330423" y="1217158"/>
                  <a:pt x="327851" y="1218587"/>
                  <a:pt x="325280" y="1219920"/>
                </a:cubicBezTo>
                <a:cubicBezTo>
                  <a:pt x="320612" y="1222397"/>
                  <a:pt x="314993" y="1224968"/>
                  <a:pt x="308992" y="1227159"/>
                </a:cubicBezTo>
                <a:cubicBezTo>
                  <a:pt x="308039" y="1230398"/>
                  <a:pt x="308516" y="1234112"/>
                  <a:pt x="310230" y="1237160"/>
                </a:cubicBezTo>
                <a:cubicBezTo>
                  <a:pt x="313754" y="1239446"/>
                  <a:pt x="317183" y="1241732"/>
                  <a:pt x="320327" y="1244018"/>
                </a:cubicBezTo>
                <a:cubicBezTo>
                  <a:pt x="325661" y="1247733"/>
                  <a:pt x="330709" y="1251734"/>
                  <a:pt x="335662" y="1256020"/>
                </a:cubicBezTo>
                <a:cubicBezTo>
                  <a:pt x="336043" y="1258496"/>
                  <a:pt x="337757" y="1260687"/>
                  <a:pt x="340901" y="1261163"/>
                </a:cubicBezTo>
                <a:cubicBezTo>
                  <a:pt x="341091" y="1261163"/>
                  <a:pt x="341282" y="1261163"/>
                  <a:pt x="341472" y="1261163"/>
                </a:cubicBezTo>
                <a:cubicBezTo>
                  <a:pt x="344711" y="1264211"/>
                  <a:pt x="347949" y="1267355"/>
                  <a:pt x="350997" y="1270688"/>
                </a:cubicBezTo>
                <a:cubicBezTo>
                  <a:pt x="352902" y="1271546"/>
                  <a:pt x="354807" y="1272498"/>
                  <a:pt x="356522" y="1273546"/>
                </a:cubicBezTo>
                <a:cubicBezTo>
                  <a:pt x="363665" y="1277832"/>
                  <a:pt x="371190" y="1281261"/>
                  <a:pt x="377286" y="1287071"/>
                </a:cubicBezTo>
                <a:cubicBezTo>
                  <a:pt x="380906" y="1290596"/>
                  <a:pt x="384620" y="1293834"/>
                  <a:pt x="388907" y="1296596"/>
                </a:cubicBezTo>
                <a:cubicBezTo>
                  <a:pt x="398908" y="1302883"/>
                  <a:pt x="409290" y="1311265"/>
                  <a:pt x="420053" y="1316123"/>
                </a:cubicBezTo>
                <a:cubicBezTo>
                  <a:pt x="426626" y="1319075"/>
                  <a:pt x="433007" y="1322314"/>
                  <a:pt x="439103" y="1326124"/>
                </a:cubicBezTo>
                <a:cubicBezTo>
                  <a:pt x="443675" y="1328981"/>
                  <a:pt x="448819" y="1334030"/>
                  <a:pt x="453962" y="1335935"/>
                </a:cubicBezTo>
                <a:cubicBezTo>
                  <a:pt x="465202" y="1340126"/>
                  <a:pt x="476346" y="1344317"/>
                  <a:pt x="487681" y="1348222"/>
                </a:cubicBezTo>
                <a:cubicBezTo>
                  <a:pt x="514827" y="1357652"/>
                  <a:pt x="543212" y="1365081"/>
                  <a:pt x="571596" y="1369653"/>
                </a:cubicBezTo>
                <a:cubicBezTo>
                  <a:pt x="598457" y="1374035"/>
                  <a:pt x="626174" y="1378702"/>
                  <a:pt x="653511" y="1376702"/>
                </a:cubicBezTo>
                <a:cubicBezTo>
                  <a:pt x="682372" y="1374606"/>
                  <a:pt x="709709" y="1368701"/>
                  <a:pt x="737426" y="1360604"/>
                </a:cubicBezTo>
                <a:cubicBezTo>
                  <a:pt x="756286" y="1355080"/>
                  <a:pt x="773240" y="1349746"/>
                  <a:pt x="789147" y="1340411"/>
                </a:cubicBezTo>
                <a:cubicBezTo>
                  <a:pt x="788195" y="1345269"/>
                  <a:pt x="787528" y="1350127"/>
                  <a:pt x="786861" y="1354508"/>
                </a:cubicBezTo>
                <a:cubicBezTo>
                  <a:pt x="784480" y="1371368"/>
                  <a:pt x="780479" y="1387941"/>
                  <a:pt x="777908" y="1404800"/>
                </a:cubicBezTo>
                <a:cubicBezTo>
                  <a:pt x="772574" y="1440233"/>
                  <a:pt x="770669" y="1474333"/>
                  <a:pt x="772574" y="1510052"/>
                </a:cubicBezTo>
                <a:cubicBezTo>
                  <a:pt x="774479" y="1546628"/>
                  <a:pt x="773717" y="1583299"/>
                  <a:pt x="774288" y="1619970"/>
                </a:cubicBezTo>
                <a:cubicBezTo>
                  <a:pt x="774574" y="1637591"/>
                  <a:pt x="777812" y="1654641"/>
                  <a:pt x="779527" y="1672072"/>
                </a:cubicBezTo>
                <a:cubicBezTo>
                  <a:pt x="781146" y="1688360"/>
                  <a:pt x="778479" y="1703981"/>
                  <a:pt x="779051" y="1720268"/>
                </a:cubicBezTo>
                <a:cubicBezTo>
                  <a:pt x="779622" y="1736937"/>
                  <a:pt x="781432" y="1753511"/>
                  <a:pt x="782289" y="1770179"/>
                </a:cubicBezTo>
                <a:cubicBezTo>
                  <a:pt x="783146" y="1787324"/>
                  <a:pt x="784480" y="1804469"/>
                  <a:pt x="786194" y="1821519"/>
                </a:cubicBezTo>
                <a:cubicBezTo>
                  <a:pt x="789528" y="1854952"/>
                  <a:pt x="790957" y="1888385"/>
                  <a:pt x="795053" y="1921722"/>
                </a:cubicBezTo>
                <a:cubicBezTo>
                  <a:pt x="799244" y="1955631"/>
                  <a:pt x="808864" y="1990588"/>
                  <a:pt x="806864" y="2024878"/>
                </a:cubicBezTo>
                <a:cubicBezTo>
                  <a:pt x="805911" y="2040404"/>
                  <a:pt x="803625" y="2074789"/>
                  <a:pt x="827723" y="2071646"/>
                </a:cubicBezTo>
                <a:cubicBezTo>
                  <a:pt x="834486" y="2070788"/>
                  <a:pt x="837725" y="2064407"/>
                  <a:pt x="836010" y="2058120"/>
                </a:cubicBezTo>
                <a:cubicBezTo>
                  <a:pt x="835724" y="2057358"/>
                  <a:pt x="835534" y="2056596"/>
                  <a:pt x="835343" y="2055739"/>
                </a:cubicBezTo>
                <a:cubicBezTo>
                  <a:pt x="834772" y="2053739"/>
                  <a:pt x="833438" y="2052310"/>
                  <a:pt x="831724" y="2051357"/>
                </a:cubicBezTo>
                <a:cubicBezTo>
                  <a:pt x="829438" y="2044023"/>
                  <a:pt x="830676" y="2026116"/>
                  <a:pt x="831533" y="2019639"/>
                </a:cubicBezTo>
                <a:cubicBezTo>
                  <a:pt x="833343" y="2005637"/>
                  <a:pt x="829533" y="1989254"/>
                  <a:pt x="827342" y="1975443"/>
                </a:cubicBezTo>
                <a:cubicBezTo>
                  <a:pt x="822675" y="1944963"/>
                  <a:pt x="817817" y="1914578"/>
                  <a:pt x="814960" y="1883813"/>
                </a:cubicBezTo>
                <a:cubicBezTo>
                  <a:pt x="812007" y="1851999"/>
                  <a:pt x="809340" y="1820090"/>
                  <a:pt x="807054" y="1788277"/>
                </a:cubicBezTo>
                <a:cubicBezTo>
                  <a:pt x="805911" y="1773132"/>
                  <a:pt x="807911" y="1755701"/>
                  <a:pt x="805054" y="1740842"/>
                </a:cubicBezTo>
                <a:cubicBezTo>
                  <a:pt x="802196" y="1726555"/>
                  <a:pt x="801815" y="1712553"/>
                  <a:pt x="803816" y="1698170"/>
                </a:cubicBezTo>
                <a:cubicBezTo>
                  <a:pt x="806102" y="1682359"/>
                  <a:pt x="802196" y="1664833"/>
                  <a:pt x="800006" y="1649212"/>
                </a:cubicBezTo>
                <a:cubicBezTo>
                  <a:pt x="797815" y="1633019"/>
                  <a:pt x="797243" y="1617208"/>
                  <a:pt x="797148" y="1600920"/>
                </a:cubicBezTo>
                <a:cubicBezTo>
                  <a:pt x="796958" y="1567964"/>
                  <a:pt x="797339" y="1534912"/>
                  <a:pt x="795053" y="1501955"/>
                </a:cubicBezTo>
                <a:cubicBezTo>
                  <a:pt x="792671" y="1468427"/>
                  <a:pt x="795719" y="1435947"/>
                  <a:pt x="799815" y="1402705"/>
                </a:cubicBezTo>
                <a:cubicBezTo>
                  <a:pt x="802863" y="1378226"/>
                  <a:pt x="807626" y="1352318"/>
                  <a:pt x="807149" y="1327457"/>
                </a:cubicBezTo>
                <a:cubicBezTo>
                  <a:pt x="809816" y="1325267"/>
                  <a:pt x="812769" y="1323076"/>
                  <a:pt x="815817" y="1320885"/>
                </a:cubicBezTo>
                <a:cubicBezTo>
                  <a:pt x="814388" y="1347460"/>
                  <a:pt x="820008" y="1380988"/>
                  <a:pt x="837153" y="1401086"/>
                </a:cubicBezTo>
                <a:cubicBezTo>
                  <a:pt x="846773" y="1412325"/>
                  <a:pt x="857537" y="1424327"/>
                  <a:pt x="868776" y="1434042"/>
                </a:cubicBezTo>
                <a:cubicBezTo>
                  <a:pt x="869633" y="1434804"/>
                  <a:pt x="870491" y="1435566"/>
                  <a:pt x="871253" y="1436328"/>
                </a:cubicBezTo>
                <a:cubicBezTo>
                  <a:pt x="839534" y="1529197"/>
                  <a:pt x="829628" y="1632162"/>
                  <a:pt x="835058" y="1729698"/>
                </a:cubicBezTo>
                <a:cubicBezTo>
                  <a:pt x="837915" y="1780752"/>
                  <a:pt x="845059" y="1831425"/>
                  <a:pt x="848107" y="1882479"/>
                </a:cubicBezTo>
                <a:cubicBezTo>
                  <a:pt x="849726" y="1908863"/>
                  <a:pt x="852107" y="1935152"/>
                  <a:pt x="854012" y="1961537"/>
                </a:cubicBezTo>
                <a:cubicBezTo>
                  <a:pt x="855727" y="1984587"/>
                  <a:pt x="853631" y="2010114"/>
                  <a:pt x="859156" y="2032498"/>
                </a:cubicBezTo>
                <a:cubicBezTo>
                  <a:pt x="861823" y="2043356"/>
                  <a:pt x="877920" y="2040023"/>
                  <a:pt x="879539" y="2030402"/>
                </a:cubicBezTo>
                <a:lnTo>
                  <a:pt x="879539" y="2030402"/>
                </a:lnTo>
                <a:cubicBezTo>
                  <a:pt x="882492" y="2017639"/>
                  <a:pt x="880682" y="2003447"/>
                  <a:pt x="880016" y="1990493"/>
                </a:cubicBezTo>
                <a:cubicBezTo>
                  <a:pt x="879444" y="1978205"/>
                  <a:pt x="878682" y="1966013"/>
                  <a:pt x="877730" y="1953821"/>
                </a:cubicBezTo>
                <a:cubicBezTo>
                  <a:pt x="875920" y="1929247"/>
                  <a:pt x="873634" y="1904577"/>
                  <a:pt x="872110" y="1880003"/>
                </a:cubicBezTo>
                <a:cubicBezTo>
                  <a:pt x="868967" y="1828949"/>
                  <a:pt x="861347" y="1778371"/>
                  <a:pt x="858394" y="1727317"/>
                </a:cubicBezTo>
                <a:cubicBezTo>
                  <a:pt x="855536" y="1676168"/>
                  <a:pt x="856298" y="1623780"/>
                  <a:pt x="863252" y="1573012"/>
                </a:cubicBezTo>
                <a:cubicBezTo>
                  <a:pt x="866681" y="1548056"/>
                  <a:pt x="870776" y="1523291"/>
                  <a:pt x="874396" y="1498336"/>
                </a:cubicBezTo>
                <a:cubicBezTo>
                  <a:pt x="876777" y="1481667"/>
                  <a:pt x="880682" y="1464903"/>
                  <a:pt x="882397" y="1448139"/>
                </a:cubicBezTo>
                <a:cubicBezTo>
                  <a:pt x="886207" y="1452140"/>
                  <a:pt x="890303" y="1455854"/>
                  <a:pt x="895637" y="1459093"/>
                </a:cubicBezTo>
                <a:cubicBezTo>
                  <a:pt x="910496" y="1467951"/>
                  <a:pt x="924878" y="1474428"/>
                  <a:pt x="940976" y="1480619"/>
                </a:cubicBezTo>
                <a:cubicBezTo>
                  <a:pt x="957454" y="1486906"/>
                  <a:pt x="971360" y="1494907"/>
                  <a:pt x="986029" y="1504432"/>
                </a:cubicBezTo>
                <a:cubicBezTo>
                  <a:pt x="1012985" y="1521958"/>
                  <a:pt x="1046322" y="1529483"/>
                  <a:pt x="1076612" y="1539770"/>
                </a:cubicBezTo>
                <a:cubicBezTo>
                  <a:pt x="1092995" y="1545294"/>
                  <a:pt x="1108711" y="1553200"/>
                  <a:pt x="1125094" y="1558343"/>
                </a:cubicBezTo>
                <a:cubicBezTo>
                  <a:pt x="1140048" y="1563106"/>
                  <a:pt x="1155479" y="1565011"/>
                  <a:pt x="1170909" y="1567487"/>
                </a:cubicBezTo>
                <a:cubicBezTo>
                  <a:pt x="1205104" y="1573012"/>
                  <a:pt x="1239680" y="1573393"/>
                  <a:pt x="1273875" y="1578536"/>
                </a:cubicBezTo>
                <a:cubicBezTo>
                  <a:pt x="1277113" y="1579013"/>
                  <a:pt x="1279875" y="1578251"/>
                  <a:pt x="1282256" y="1576536"/>
                </a:cubicBezTo>
                <a:cubicBezTo>
                  <a:pt x="1293496" y="1573488"/>
                  <a:pt x="1297687" y="1561106"/>
                  <a:pt x="1299401" y="1549961"/>
                </a:cubicBezTo>
                <a:cubicBezTo>
                  <a:pt x="1299783" y="1549580"/>
                  <a:pt x="1300068" y="1549199"/>
                  <a:pt x="1300449" y="1548818"/>
                </a:cubicBezTo>
                <a:cubicBezTo>
                  <a:pt x="1306545" y="1542341"/>
                  <a:pt x="1312546" y="1535864"/>
                  <a:pt x="1318833" y="1529483"/>
                </a:cubicBezTo>
                <a:cubicBezTo>
                  <a:pt x="1332548" y="1515481"/>
                  <a:pt x="1349598" y="1502813"/>
                  <a:pt x="1361123" y="1487001"/>
                </a:cubicBezTo>
                <a:cubicBezTo>
                  <a:pt x="1381126" y="1459569"/>
                  <a:pt x="1409891" y="1433756"/>
                  <a:pt x="1419512" y="1400038"/>
                </a:cubicBezTo>
                <a:cubicBezTo>
                  <a:pt x="1429132" y="1366700"/>
                  <a:pt x="1429227" y="1327838"/>
                  <a:pt x="1420750" y="1294215"/>
                </a:cubicBezTo>
                <a:cubicBezTo>
                  <a:pt x="1418369" y="1284881"/>
                  <a:pt x="1416368" y="1272784"/>
                  <a:pt x="1412082" y="1262687"/>
                </a:cubicBezTo>
                <a:cubicBezTo>
                  <a:pt x="1426465" y="1262211"/>
                  <a:pt x="1440752" y="1260782"/>
                  <a:pt x="1455040" y="1260211"/>
                </a:cubicBezTo>
                <a:cubicBezTo>
                  <a:pt x="1476852" y="1259258"/>
                  <a:pt x="1498569" y="1262497"/>
                  <a:pt x="1520477" y="1260878"/>
                </a:cubicBezTo>
                <a:cubicBezTo>
                  <a:pt x="1539908" y="1259449"/>
                  <a:pt x="1559815" y="1257639"/>
                  <a:pt x="1579055" y="1254782"/>
                </a:cubicBezTo>
                <a:cubicBezTo>
                  <a:pt x="1618965" y="1248876"/>
                  <a:pt x="1658018" y="1240970"/>
                  <a:pt x="1696499" y="1228874"/>
                </a:cubicBezTo>
                <a:cubicBezTo>
                  <a:pt x="1717549" y="1222206"/>
                  <a:pt x="1737837" y="1213538"/>
                  <a:pt x="1759173" y="1207633"/>
                </a:cubicBezTo>
                <a:cubicBezTo>
                  <a:pt x="1777175" y="1202585"/>
                  <a:pt x="1795083" y="1197536"/>
                  <a:pt x="1812894" y="1191821"/>
                </a:cubicBezTo>
                <a:cubicBezTo>
                  <a:pt x="1823562" y="1190202"/>
                  <a:pt x="1834135" y="1187726"/>
                  <a:pt x="1843660" y="1186297"/>
                </a:cubicBezTo>
                <a:cubicBezTo>
                  <a:pt x="1867282" y="1182677"/>
                  <a:pt x="1890428" y="1176391"/>
                  <a:pt x="1913478" y="1170104"/>
                </a:cubicBezTo>
                <a:cubicBezTo>
                  <a:pt x="1930623" y="1165437"/>
                  <a:pt x="1948244" y="1159817"/>
                  <a:pt x="1964342" y="1151816"/>
                </a:cubicBezTo>
                <a:cubicBezTo>
                  <a:pt x="1985868" y="1147244"/>
                  <a:pt x="2007395" y="1137338"/>
                  <a:pt x="2025492" y="1128766"/>
                </a:cubicBezTo>
                <a:cubicBezTo>
                  <a:pt x="2057877" y="1113335"/>
                  <a:pt x="2090548" y="1096286"/>
                  <a:pt x="2117885" y="1072854"/>
                </a:cubicBezTo>
                <a:cubicBezTo>
                  <a:pt x="2122838" y="1068568"/>
                  <a:pt x="2119790" y="1061996"/>
                  <a:pt x="2114742" y="1061329"/>
                </a:cubicBezTo>
                <a:cubicBezTo>
                  <a:pt x="2114932" y="1059900"/>
                  <a:pt x="2114360" y="1058376"/>
                  <a:pt x="2112837" y="1056947"/>
                </a:cubicBezTo>
                <a:cubicBezTo>
                  <a:pt x="2090834" y="1037231"/>
                  <a:pt x="2067497" y="1018847"/>
                  <a:pt x="2046066" y="998178"/>
                </a:cubicBezTo>
                <a:cubicBezTo>
                  <a:pt x="2043494" y="995416"/>
                  <a:pt x="2041018" y="992654"/>
                  <a:pt x="2038446" y="990082"/>
                </a:cubicBezTo>
                <a:cubicBezTo>
                  <a:pt x="2034255" y="984843"/>
                  <a:pt x="2029969" y="979604"/>
                  <a:pt x="2025873" y="974270"/>
                </a:cubicBezTo>
                <a:cubicBezTo>
                  <a:pt x="2022825" y="970270"/>
                  <a:pt x="2019682" y="966365"/>
                  <a:pt x="2016539" y="962459"/>
                </a:cubicBezTo>
                <a:cubicBezTo>
                  <a:pt x="2010443" y="952458"/>
                  <a:pt x="2003108" y="945505"/>
                  <a:pt x="1994917" y="937694"/>
                </a:cubicBezTo>
                <a:cubicBezTo>
                  <a:pt x="1991869" y="934551"/>
                  <a:pt x="1988726" y="931598"/>
                  <a:pt x="1985583" y="928646"/>
                </a:cubicBezTo>
                <a:cubicBezTo>
                  <a:pt x="1974914" y="918168"/>
                  <a:pt x="1964342" y="907405"/>
                  <a:pt x="1951769" y="899213"/>
                </a:cubicBezTo>
                <a:cubicBezTo>
                  <a:pt x="1938910" y="890927"/>
                  <a:pt x="1924908" y="884545"/>
                  <a:pt x="1911192" y="878068"/>
                </a:cubicBezTo>
                <a:cubicBezTo>
                  <a:pt x="1881379" y="864066"/>
                  <a:pt x="1848422" y="854255"/>
                  <a:pt x="1815561" y="850731"/>
                </a:cubicBezTo>
                <a:cubicBezTo>
                  <a:pt x="1750029" y="843778"/>
                  <a:pt x="1679639" y="856732"/>
                  <a:pt x="1617727" y="878354"/>
                </a:cubicBezTo>
                <a:cubicBezTo>
                  <a:pt x="1603058" y="883497"/>
                  <a:pt x="1589342" y="890831"/>
                  <a:pt x="1574674" y="895880"/>
                </a:cubicBezTo>
                <a:cubicBezTo>
                  <a:pt x="1560672" y="900642"/>
                  <a:pt x="1546671" y="905214"/>
                  <a:pt x="1532859" y="910548"/>
                </a:cubicBezTo>
                <a:cubicBezTo>
                  <a:pt x="1518572" y="916073"/>
                  <a:pt x="1503522" y="924074"/>
                  <a:pt x="1488663" y="927598"/>
                </a:cubicBezTo>
                <a:cubicBezTo>
                  <a:pt x="1488092" y="927788"/>
                  <a:pt x="1487520" y="927884"/>
                  <a:pt x="1486854" y="928074"/>
                </a:cubicBezTo>
                <a:cubicBezTo>
                  <a:pt x="1499903" y="921216"/>
                  <a:pt x="1512476" y="912929"/>
                  <a:pt x="1525620" y="906452"/>
                </a:cubicBezTo>
                <a:cubicBezTo>
                  <a:pt x="1537431" y="900737"/>
                  <a:pt x="1549528" y="896546"/>
                  <a:pt x="1560672" y="889307"/>
                </a:cubicBezTo>
                <a:cubicBezTo>
                  <a:pt x="1572007" y="881878"/>
                  <a:pt x="1584199" y="875591"/>
                  <a:pt x="1595724" y="868352"/>
                </a:cubicBezTo>
                <a:cubicBezTo>
                  <a:pt x="1641063" y="839968"/>
                  <a:pt x="1681068" y="803392"/>
                  <a:pt x="1714310" y="761482"/>
                </a:cubicBezTo>
                <a:cubicBezTo>
                  <a:pt x="1721930" y="751957"/>
                  <a:pt x="1728788" y="742146"/>
                  <a:pt x="1735361" y="732335"/>
                </a:cubicBezTo>
                <a:cubicBezTo>
                  <a:pt x="1736123" y="731478"/>
                  <a:pt x="1736789" y="730621"/>
                  <a:pt x="1737551" y="729764"/>
                </a:cubicBezTo>
                <a:cubicBezTo>
                  <a:pt x="1744981" y="720810"/>
                  <a:pt x="1756983" y="709952"/>
                  <a:pt x="1759840" y="698426"/>
                </a:cubicBezTo>
                <a:cubicBezTo>
                  <a:pt x="1762697" y="687092"/>
                  <a:pt x="1769079" y="678805"/>
                  <a:pt x="1774127" y="668613"/>
                </a:cubicBezTo>
                <a:cubicBezTo>
                  <a:pt x="1780414" y="655659"/>
                  <a:pt x="1787367" y="642800"/>
                  <a:pt x="1793368" y="629656"/>
                </a:cubicBezTo>
                <a:cubicBezTo>
                  <a:pt x="1797464" y="620798"/>
                  <a:pt x="1799940" y="611177"/>
                  <a:pt x="1803083" y="601938"/>
                </a:cubicBezTo>
                <a:cubicBezTo>
                  <a:pt x="1804512" y="598319"/>
                  <a:pt x="1805846" y="594699"/>
                  <a:pt x="1807275" y="591080"/>
                </a:cubicBezTo>
                <a:cubicBezTo>
                  <a:pt x="1809084" y="586603"/>
                  <a:pt x="1810894" y="582126"/>
                  <a:pt x="1812704" y="577649"/>
                </a:cubicBezTo>
                <a:cubicBezTo>
                  <a:pt x="1814133" y="574506"/>
                  <a:pt x="1815561" y="571553"/>
                  <a:pt x="1817180" y="568601"/>
                </a:cubicBezTo>
                <a:cubicBezTo>
                  <a:pt x="1824229" y="556218"/>
                  <a:pt x="1832706" y="543645"/>
                  <a:pt x="1838612" y="530691"/>
                </a:cubicBezTo>
                <a:cubicBezTo>
                  <a:pt x="1845470" y="515546"/>
                  <a:pt x="1850613" y="499830"/>
                  <a:pt x="1856995" y="484495"/>
                </a:cubicBezTo>
                <a:cubicBezTo>
                  <a:pt x="1857852" y="482304"/>
                  <a:pt x="1858805" y="480209"/>
                  <a:pt x="1859662" y="478113"/>
                </a:cubicBezTo>
                <a:cubicBezTo>
                  <a:pt x="1860329" y="477732"/>
                  <a:pt x="1860900" y="477161"/>
                  <a:pt x="1861376" y="476399"/>
                </a:cubicBezTo>
                <a:cubicBezTo>
                  <a:pt x="1862329" y="474684"/>
                  <a:pt x="1862900" y="472970"/>
                  <a:pt x="1863091" y="471350"/>
                </a:cubicBezTo>
                <a:cubicBezTo>
                  <a:pt x="1865853" y="467445"/>
                  <a:pt x="1868520" y="463540"/>
                  <a:pt x="1869663" y="459349"/>
                </a:cubicBezTo>
                <a:cubicBezTo>
                  <a:pt x="1870425" y="456587"/>
                  <a:pt x="1867472" y="454015"/>
                  <a:pt x="1864901" y="454301"/>
                </a:cubicBezTo>
                <a:cubicBezTo>
                  <a:pt x="1864043" y="454396"/>
                  <a:pt x="1863091" y="454491"/>
                  <a:pt x="1862234" y="454682"/>
                </a:cubicBezTo>
                <a:cubicBezTo>
                  <a:pt x="1860233" y="454967"/>
                  <a:pt x="1859090" y="456587"/>
                  <a:pt x="1859186" y="458301"/>
                </a:cubicBezTo>
                <a:cubicBezTo>
                  <a:pt x="1858900" y="458587"/>
                  <a:pt x="1858614" y="458777"/>
                  <a:pt x="1858233" y="459063"/>
                </a:cubicBezTo>
                <a:cubicBezTo>
                  <a:pt x="1852804" y="452872"/>
                  <a:pt x="1844136" y="447919"/>
                  <a:pt x="1838993" y="444585"/>
                </a:cubicBezTo>
                <a:cubicBezTo>
                  <a:pt x="1824705" y="435346"/>
                  <a:pt x="1809084" y="428107"/>
                  <a:pt x="1792987" y="422582"/>
                </a:cubicBezTo>
                <a:cubicBezTo>
                  <a:pt x="1767650" y="409724"/>
                  <a:pt x="1741742" y="398389"/>
                  <a:pt x="1713548" y="391721"/>
                </a:cubicBezTo>
                <a:cubicBezTo>
                  <a:pt x="1662399" y="379625"/>
                  <a:pt x="1608107" y="383244"/>
                  <a:pt x="1556576" y="392388"/>
                </a:cubicBezTo>
                <a:cubicBezTo>
                  <a:pt x="1529621" y="397151"/>
                  <a:pt x="1503141" y="404580"/>
                  <a:pt x="1477424" y="413724"/>
                </a:cubicBezTo>
                <a:cubicBezTo>
                  <a:pt x="1456659" y="415629"/>
                  <a:pt x="1434752" y="430583"/>
                  <a:pt x="1418369" y="441156"/>
                </a:cubicBezTo>
                <a:cubicBezTo>
                  <a:pt x="1407034" y="448490"/>
                  <a:pt x="1394842" y="454586"/>
                  <a:pt x="1384174" y="462968"/>
                </a:cubicBezTo>
                <a:cubicBezTo>
                  <a:pt x="1379126" y="466016"/>
                  <a:pt x="1374077" y="469160"/>
                  <a:pt x="1369410" y="472684"/>
                </a:cubicBezTo>
                <a:cubicBezTo>
                  <a:pt x="1368934" y="464111"/>
                  <a:pt x="1368362" y="455444"/>
                  <a:pt x="1368362" y="447062"/>
                </a:cubicBezTo>
                <a:cubicBezTo>
                  <a:pt x="1368362" y="426678"/>
                  <a:pt x="1367696" y="405914"/>
                  <a:pt x="1366362" y="385530"/>
                </a:cubicBezTo>
                <a:cubicBezTo>
                  <a:pt x="1365029" y="364194"/>
                  <a:pt x="1360552" y="343430"/>
                  <a:pt x="1359790" y="321998"/>
                </a:cubicBezTo>
                <a:cubicBezTo>
                  <a:pt x="1359123" y="302567"/>
                  <a:pt x="1351598" y="285232"/>
                  <a:pt x="1348646" y="266182"/>
                </a:cubicBezTo>
                <a:cubicBezTo>
                  <a:pt x="1345883" y="248275"/>
                  <a:pt x="1341407" y="227129"/>
                  <a:pt x="1333501" y="208079"/>
                </a:cubicBezTo>
                <a:cubicBezTo>
                  <a:pt x="1333406" y="207698"/>
                  <a:pt x="1333310" y="207413"/>
                  <a:pt x="1333215" y="207032"/>
                </a:cubicBezTo>
                <a:cubicBezTo>
                  <a:pt x="1332644" y="205222"/>
                  <a:pt x="1332072" y="203412"/>
                  <a:pt x="1331405" y="201602"/>
                </a:cubicBezTo>
                <a:cubicBezTo>
                  <a:pt x="1327786" y="192268"/>
                  <a:pt x="1322262" y="184457"/>
                  <a:pt x="1317785" y="175599"/>
                </a:cubicBezTo>
                <a:cubicBezTo>
                  <a:pt x="1314927" y="169884"/>
                  <a:pt x="1312165" y="164836"/>
                  <a:pt x="1307498" y="160359"/>
                </a:cubicBezTo>
                <a:cubicBezTo>
                  <a:pt x="1306450" y="159311"/>
                  <a:pt x="1305212" y="158835"/>
                  <a:pt x="1303783" y="158549"/>
                </a:cubicBezTo>
                <a:cubicBezTo>
                  <a:pt x="1302164" y="155597"/>
                  <a:pt x="1298163" y="156454"/>
                  <a:pt x="1296830" y="159121"/>
                </a:cubicBezTo>
                <a:lnTo>
                  <a:pt x="1296734" y="159121"/>
                </a:lnTo>
                <a:cubicBezTo>
                  <a:pt x="1296354" y="159978"/>
                  <a:pt x="1295972" y="160931"/>
                  <a:pt x="1295591" y="161883"/>
                </a:cubicBezTo>
                <a:cubicBezTo>
                  <a:pt x="1290829" y="167598"/>
                  <a:pt x="1287305" y="173980"/>
                  <a:pt x="1282923" y="179981"/>
                </a:cubicBezTo>
                <a:cubicBezTo>
                  <a:pt x="1282066" y="181219"/>
                  <a:pt x="1281018" y="182362"/>
                  <a:pt x="1280066" y="183410"/>
                </a:cubicBezTo>
                <a:cubicBezTo>
                  <a:pt x="1279780" y="183791"/>
                  <a:pt x="1279399" y="184172"/>
                  <a:pt x="1279113" y="184457"/>
                </a:cubicBezTo>
                <a:cubicBezTo>
                  <a:pt x="1275684" y="187982"/>
                  <a:pt x="1271779" y="190934"/>
                  <a:pt x="1267969" y="194268"/>
                </a:cubicBezTo>
                <a:cubicBezTo>
                  <a:pt x="1257015" y="203412"/>
                  <a:pt x="1247109" y="212080"/>
                  <a:pt x="1237394" y="222462"/>
                </a:cubicBezTo>
                <a:cubicBezTo>
                  <a:pt x="1226916" y="233702"/>
                  <a:pt x="1217296" y="247513"/>
                  <a:pt x="1205485" y="257228"/>
                </a:cubicBezTo>
                <a:cubicBezTo>
                  <a:pt x="1196055" y="264944"/>
                  <a:pt x="1186911" y="272087"/>
                  <a:pt x="1178148" y="280469"/>
                </a:cubicBezTo>
                <a:cubicBezTo>
                  <a:pt x="1170338" y="287994"/>
                  <a:pt x="1162051" y="295138"/>
                  <a:pt x="1153764" y="302091"/>
                </a:cubicBezTo>
                <a:cubicBezTo>
                  <a:pt x="1158527" y="275612"/>
                  <a:pt x="1141858" y="247894"/>
                  <a:pt x="1129380" y="225796"/>
                </a:cubicBezTo>
                <a:cubicBezTo>
                  <a:pt x="1112711" y="196364"/>
                  <a:pt x="1094995" y="167027"/>
                  <a:pt x="1076231" y="138833"/>
                </a:cubicBezTo>
                <a:cubicBezTo>
                  <a:pt x="1058133" y="111686"/>
                  <a:pt x="1036607" y="87112"/>
                  <a:pt x="1014509" y="63109"/>
                </a:cubicBezTo>
                <a:cubicBezTo>
                  <a:pt x="994316" y="41106"/>
                  <a:pt x="970217" y="23485"/>
                  <a:pt x="949072" y="2530"/>
                </a:cubicBezTo>
                <a:cubicBezTo>
                  <a:pt x="943262" y="-3185"/>
                  <a:pt x="933260" y="1577"/>
                  <a:pt x="932117" y="8912"/>
                </a:cubicBezTo>
                <a:cubicBezTo>
                  <a:pt x="928879" y="28914"/>
                  <a:pt x="921830" y="48631"/>
                  <a:pt x="907733" y="63585"/>
                </a:cubicBezTo>
                <a:cubicBezTo>
                  <a:pt x="896303" y="75777"/>
                  <a:pt x="884111" y="87683"/>
                  <a:pt x="873158" y="100542"/>
                </a:cubicBezTo>
                <a:cubicBezTo>
                  <a:pt x="872491" y="100542"/>
                  <a:pt x="871824" y="100923"/>
                  <a:pt x="871634" y="101876"/>
                </a:cubicBezTo>
                <a:cubicBezTo>
                  <a:pt x="871634" y="102161"/>
                  <a:pt x="871443" y="102447"/>
                  <a:pt x="871443" y="102733"/>
                </a:cubicBezTo>
                <a:cubicBezTo>
                  <a:pt x="868395" y="106352"/>
                  <a:pt x="865538" y="110067"/>
                  <a:pt x="862775" y="113877"/>
                </a:cubicBezTo>
                <a:cubicBezTo>
                  <a:pt x="850488" y="130927"/>
                  <a:pt x="837915" y="148358"/>
                  <a:pt x="829152" y="167598"/>
                </a:cubicBezTo>
                <a:cubicBezTo>
                  <a:pt x="824866" y="177028"/>
                  <a:pt x="822294" y="186743"/>
                  <a:pt x="819246" y="196649"/>
                </a:cubicBezTo>
                <a:cubicBezTo>
                  <a:pt x="818103" y="200459"/>
                  <a:pt x="817817" y="204269"/>
                  <a:pt x="817151" y="208079"/>
                </a:cubicBezTo>
                <a:cubicBezTo>
                  <a:pt x="812579" y="205222"/>
                  <a:pt x="807911" y="202460"/>
                  <a:pt x="803244" y="199697"/>
                </a:cubicBezTo>
                <a:cubicBezTo>
                  <a:pt x="796958" y="195887"/>
                  <a:pt x="790004" y="189029"/>
                  <a:pt x="782480" y="187791"/>
                </a:cubicBezTo>
                <a:cubicBezTo>
                  <a:pt x="767240" y="185315"/>
                  <a:pt x="764668" y="203317"/>
                  <a:pt x="765430" y="213794"/>
                </a:cubicBezTo>
                <a:cubicBezTo>
                  <a:pt x="766668" y="231416"/>
                  <a:pt x="758191" y="249132"/>
                  <a:pt x="755048" y="266182"/>
                </a:cubicBezTo>
                <a:cubicBezTo>
                  <a:pt x="750952" y="288661"/>
                  <a:pt x="741046" y="311140"/>
                  <a:pt x="733521" y="332857"/>
                </a:cubicBezTo>
                <a:cubicBezTo>
                  <a:pt x="724568" y="320855"/>
                  <a:pt x="713423" y="310092"/>
                  <a:pt x="702851" y="300186"/>
                </a:cubicBezTo>
                <a:cubicBezTo>
                  <a:pt x="683134" y="281803"/>
                  <a:pt x="659226" y="268182"/>
                  <a:pt x="634271" y="258181"/>
                </a:cubicBezTo>
                <a:cubicBezTo>
                  <a:pt x="621317" y="253037"/>
                  <a:pt x="608934" y="246846"/>
                  <a:pt x="596171" y="241226"/>
                </a:cubicBezTo>
                <a:cubicBezTo>
                  <a:pt x="585693" y="236559"/>
                  <a:pt x="579216" y="228082"/>
                  <a:pt x="570548" y="220748"/>
                </a:cubicBezTo>
                <a:cubicBezTo>
                  <a:pt x="567405" y="218081"/>
                  <a:pt x="561500" y="217319"/>
                  <a:pt x="558261" y="220367"/>
                </a:cubicBezTo>
                <a:cubicBezTo>
                  <a:pt x="548546" y="229130"/>
                  <a:pt x="543307" y="241893"/>
                  <a:pt x="534925" y="252085"/>
                </a:cubicBezTo>
                <a:cubicBezTo>
                  <a:pt x="526448" y="262277"/>
                  <a:pt x="516065" y="269897"/>
                  <a:pt x="507017" y="279612"/>
                </a:cubicBezTo>
                <a:cubicBezTo>
                  <a:pt x="487395" y="300758"/>
                  <a:pt x="466154" y="326094"/>
                  <a:pt x="456629" y="353621"/>
                </a:cubicBezTo>
                <a:cubicBezTo>
                  <a:pt x="450914" y="370290"/>
                  <a:pt x="449105" y="389816"/>
                  <a:pt x="447676" y="407247"/>
                </a:cubicBezTo>
                <a:cubicBezTo>
                  <a:pt x="446438" y="422011"/>
                  <a:pt x="445580" y="437251"/>
                  <a:pt x="449105" y="451824"/>
                </a:cubicBezTo>
                <a:cubicBezTo>
                  <a:pt x="450914" y="459539"/>
                  <a:pt x="453200" y="467159"/>
                  <a:pt x="455677" y="474779"/>
                </a:cubicBezTo>
                <a:cubicBezTo>
                  <a:pt x="434150" y="458111"/>
                  <a:pt x="411671" y="442585"/>
                  <a:pt x="388145" y="428774"/>
                </a:cubicBezTo>
                <a:cubicBezTo>
                  <a:pt x="357379" y="410676"/>
                  <a:pt x="324613" y="396579"/>
                  <a:pt x="289942" y="387530"/>
                </a:cubicBezTo>
                <a:cubicBezTo>
                  <a:pt x="271654" y="382768"/>
                  <a:pt x="253080" y="379815"/>
                  <a:pt x="234506" y="376767"/>
                </a:cubicBezTo>
                <a:cubicBezTo>
                  <a:pt x="219266" y="374291"/>
                  <a:pt x="204312" y="371338"/>
                  <a:pt x="188786" y="373243"/>
                </a:cubicBezTo>
                <a:cubicBezTo>
                  <a:pt x="157830" y="376958"/>
                  <a:pt x="126969" y="387340"/>
                  <a:pt x="100299" y="403532"/>
                </a:cubicBezTo>
                <a:cubicBezTo>
                  <a:pt x="85821" y="412295"/>
                  <a:pt x="69533" y="418487"/>
                  <a:pt x="53436" y="423535"/>
                </a:cubicBezTo>
                <a:cubicBezTo>
                  <a:pt x="39244" y="427916"/>
                  <a:pt x="25052" y="428393"/>
                  <a:pt x="10764" y="431726"/>
                </a:cubicBezTo>
                <a:cubicBezTo>
                  <a:pt x="3716" y="433536"/>
                  <a:pt x="1" y="438013"/>
                  <a:pt x="1" y="445252"/>
                </a:cubicBezTo>
                <a:close/>
                <a:moveTo>
                  <a:pt x="109824" y="426011"/>
                </a:moveTo>
                <a:cubicBezTo>
                  <a:pt x="116015" y="428774"/>
                  <a:pt x="122588" y="430488"/>
                  <a:pt x="128493" y="433822"/>
                </a:cubicBezTo>
                <a:cubicBezTo>
                  <a:pt x="135827" y="437918"/>
                  <a:pt x="141638" y="443633"/>
                  <a:pt x="148591" y="448109"/>
                </a:cubicBezTo>
                <a:cubicBezTo>
                  <a:pt x="161926" y="456491"/>
                  <a:pt x="175166" y="464969"/>
                  <a:pt x="188310" y="473732"/>
                </a:cubicBezTo>
                <a:cubicBezTo>
                  <a:pt x="215171" y="491639"/>
                  <a:pt x="244889" y="510784"/>
                  <a:pt x="265272" y="536311"/>
                </a:cubicBezTo>
                <a:cubicBezTo>
                  <a:pt x="282703" y="558123"/>
                  <a:pt x="297562" y="583650"/>
                  <a:pt x="316993" y="603653"/>
                </a:cubicBezTo>
                <a:cubicBezTo>
                  <a:pt x="291466" y="589746"/>
                  <a:pt x="264891" y="577745"/>
                  <a:pt x="238602" y="564886"/>
                </a:cubicBezTo>
                <a:cubicBezTo>
                  <a:pt x="234411" y="562886"/>
                  <a:pt x="230220" y="560885"/>
                  <a:pt x="225934" y="559076"/>
                </a:cubicBezTo>
                <a:cubicBezTo>
                  <a:pt x="225743" y="558790"/>
                  <a:pt x="225553" y="558409"/>
                  <a:pt x="225362" y="558123"/>
                </a:cubicBezTo>
                <a:cubicBezTo>
                  <a:pt x="219076" y="551170"/>
                  <a:pt x="212504" y="548979"/>
                  <a:pt x="204217" y="545074"/>
                </a:cubicBezTo>
                <a:cubicBezTo>
                  <a:pt x="192977" y="539835"/>
                  <a:pt x="184500" y="532215"/>
                  <a:pt x="174689" y="524786"/>
                </a:cubicBezTo>
                <a:cubicBezTo>
                  <a:pt x="158021" y="512213"/>
                  <a:pt x="140114" y="501259"/>
                  <a:pt x="122397" y="490210"/>
                </a:cubicBezTo>
                <a:cubicBezTo>
                  <a:pt x="104300" y="478875"/>
                  <a:pt x="89822" y="464778"/>
                  <a:pt x="70486" y="454967"/>
                </a:cubicBezTo>
                <a:cubicBezTo>
                  <a:pt x="65819" y="452586"/>
                  <a:pt x="61342" y="450205"/>
                  <a:pt x="56865" y="447824"/>
                </a:cubicBezTo>
                <a:cubicBezTo>
                  <a:pt x="70962" y="443728"/>
                  <a:pt x="84488" y="438394"/>
                  <a:pt x="97823" y="432298"/>
                </a:cubicBezTo>
                <a:cubicBezTo>
                  <a:pt x="102014" y="430393"/>
                  <a:pt x="106014" y="428202"/>
                  <a:pt x="109919" y="425916"/>
                </a:cubicBezTo>
                <a:close/>
                <a:moveTo>
                  <a:pt x="406623" y="476875"/>
                </a:moveTo>
                <a:cubicBezTo>
                  <a:pt x="416624" y="485162"/>
                  <a:pt x="422816" y="494591"/>
                  <a:pt x="431007" y="504497"/>
                </a:cubicBezTo>
                <a:cubicBezTo>
                  <a:pt x="448914" y="526310"/>
                  <a:pt x="466916" y="547836"/>
                  <a:pt x="483776" y="570601"/>
                </a:cubicBezTo>
                <a:cubicBezTo>
                  <a:pt x="518637" y="617654"/>
                  <a:pt x="550260" y="667184"/>
                  <a:pt x="579502" y="717953"/>
                </a:cubicBezTo>
                <a:cubicBezTo>
                  <a:pt x="594837" y="744623"/>
                  <a:pt x="610363" y="770150"/>
                  <a:pt x="623698" y="797867"/>
                </a:cubicBezTo>
                <a:cubicBezTo>
                  <a:pt x="635699" y="822632"/>
                  <a:pt x="647320" y="848921"/>
                  <a:pt x="664179" y="871019"/>
                </a:cubicBezTo>
                <a:cubicBezTo>
                  <a:pt x="680467" y="892451"/>
                  <a:pt x="699041" y="910358"/>
                  <a:pt x="713042" y="933599"/>
                </a:cubicBezTo>
                <a:cubicBezTo>
                  <a:pt x="717519" y="941123"/>
                  <a:pt x="722663" y="948172"/>
                  <a:pt x="727901" y="955220"/>
                </a:cubicBezTo>
                <a:cubicBezTo>
                  <a:pt x="728092" y="955697"/>
                  <a:pt x="728187" y="956173"/>
                  <a:pt x="728378" y="956649"/>
                </a:cubicBezTo>
                <a:cubicBezTo>
                  <a:pt x="731711" y="967222"/>
                  <a:pt x="735140" y="977795"/>
                  <a:pt x="738760" y="988367"/>
                </a:cubicBezTo>
                <a:cubicBezTo>
                  <a:pt x="725996" y="981509"/>
                  <a:pt x="715233" y="970841"/>
                  <a:pt x="704470" y="961221"/>
                </a:cubicBezTo>
                <a:cubicBezTo>
                  <a:pt x="688373" y="946838"/>
                  <a:pt x="675133" y="930360"/>
                  <a:pt x="661036" y="914072"/>
                </a:cubicBezTo>
                <a:cubicBezTo>
                  <a:pt x="634556" y="883592"/>
                  <a:pt x="610268" y="852922"/>
                  <a:pt x="588170" y="819108"/>
                </a:cubicBezTo>
                <a:cubicBezTo>
                  <a:pt x="541783" y="748433"/>
                  <a:pt x="496349" y="677090"/>
                  <a:pt x="449771" y="606510"/>
                </a:cubicBezTo>
                <a:cubicBezTo>
                  <a:pt x="408814" y="544407"/>
                  <a:pt x="354521" y="490400"/>
                  <a:pt x="293466" y="448014"/>
                </a:cubicBezTo>
                <a:cubicBezTo>
                  <a:pt x="267939" y="430298"/>
                  <a:pt x="240698" y="411533"/>
                  <a:pt x="212504" y="398103"/>
                </a:cubicBezTo>
                <a:cubicBezTo>
                  <a:pt x="218504" y="398675"/>
                  <a:pt x="224505" y="399532"/>
                  <a:pt x="230887" y="400580"/>
                </a:cubicBezTo>
                <a:cubicBezTo>
                  <a:pt x="247746" y="403342"/>
                  <a:pt x="264796" y="405628"/>
                  <a:pt x="281369" y="409914"/>
                </a:cubicBezTo>
                <a:cubicBezTo>
                  <a:pt x="311373" y="417725"/>
                  <a:pt x="340329" y="428964"/>
                  <a:pt x="367380" y="443918"/>
                </a:cubicBezTo>
                <a:cubicBezTo>
                  <a:pt x="367571" y="445442"/>
                  <a:pt x="368333" y="446871"/>
                  <a:pt x="370142" y="447443"/>
                </a:cubicBezTo>
                <a:cubicBezTo>
                  <a:pt x="385763" y="452586"/>
                  <a:pt x="394622" y="466874"/>
                  <a:pt x="406814" y="476970"/>
                </a:cubicBezTo>
                <a:close/>
                <a:moveTo>
                  <a:pt x="753905" y="901214"/>
                </a:moveTo>
                <a:cubicBezTo>
                  <a:pt x="751809" y="913882"/>
                  <a:pt x="749904" y="926550"/>
                  <a:pt x="747523" y="939218"/>
                </a:cubicBezTo>
                <a:cubicBezTo>
                  <a:pt x="744284" y="928646"/>
                  <a:pt x="741522" y="917978"/>
                  <a:pt x="739712" y="906929"/>
                </a:cubicBezTo>
                <a:cubicBezTo>
                  <a:pt x="732854" y="864257"/>
                  <a:pt x="739141" y="824252"/>
                  <a:pt x="754190" y="784056"/>
                </a:cubicBezTo>
                <a:cubicBezTo>
                  <a:pt x="761715" y="763863"/>
                  <a:pt x="769526" y="744242"/>
                  <a:pt x="780575" y="725573"/>
                </a:cubicBezTo>
                <a:cubicBezTo>
                  <a:pt x="785909" y="716524"/>
                  <a:pt x="790100" y="707094"/>
                  <a:pt x="797243" y="699093"/>
                </a:cubicBezTo>
                <a:cubicBezTo>
                  <a:pt x="801149" y="694712"/>
                  <a:pt x="805149" y="690425"/>
                  <a:pt x="809150" y="686139"/>
                </a:cubicBezTo>
                <a:cubicBezTo>
                  <a:pt x="806959" y="692045"/>
                  <a:pt x="804673" y="698045"/>
                  <a:pt x="802482" y="703951"/>
                </a:cubicBezTo>
                <a:cubicBezTo>
                  <a:pt x="796958" y="718619"/>
                  <a:pt x="791814" y="733383"/>
                  <a:pt x="787718" y="748433"/>
                </a:cubicBezTo>
                <a:cubicBezTo>
                  <a:pt x="778479" y="782913"/>
                  <a:pt x="772193" y="817870"/>
                  <a:pt x="764858" y="852731"/>
                </a:cubicBezTo>
                <a:cubicBezTo>
                  <a:pt x="761429" y="869114"/>
                  <a:pt x="756667" y="884640"/>
                  <a:pt x="753905" y="901309"/>
                </a:cubicBezTo>
                <a:close/>
                <a:moveTo>
                  <a:pt x="826104" y="1061234"/>
                </a:moveTo>
                <a:cubicBezTo>
                  <a:pt x="825533" y="1073235"/>
                  <a:pt x="825342" y="1086761"/>
                  <a:pt x="827438" y="1099715"/>
                </a:cubicBezTo>
                <a:cubicBezTo>
                  <a:pt x="820294" y="1094285"/>
                  <a:pt x="813626" y="1088189"/>
                  <a:pt x="807911" y="1081236"/>
                </a:cubicBezTo>
                <a:cubicBezTo>
                  <a:pt x="805530" y="1070854"/>
                  <a:pt x="803530" y="1060376"/>
                  <a:pt x="803149" y="1049613"/>
                </a:cubicBezTo>
                <a:cubicBezTo>
                  <a:pt x="802387" y="1025134"/>
                  <a:pt x="800577" y="1001226"/>
                  <a:pt x="802768" y="976652"/>
                </a:cubicBezTo>
                <a:cubicBezTo>
                  <a:pt x="806959" y="929503"/>
                  <a:pt x="814198" y="882735"/>
                  <a:pt x="821723" y="836063"/>
                </a:cubicBezTo>
                <a:cubicBezTo>
                  <a:pt x="828771" y="792057"/>
                  <a:pt x="838677" y="748242"/>
                  <a:pt x="847726" y="704522"/>
                </a:cubicBezTo>
                <a:cubicBezTo>
                  <a:pt x="852584" y="681377"/>
                  <a:pt x="860108" y="660041"/>
                  <a:pt x="867443" y="637657"/>
                </a:cubicBezTo>
                <a:cubicBezTo>
                  <a:pt x="870776" y="627751"/>
                  <a:pt x="874301" y="616892"/>
                  <a:pt x="876301" y="606129"/>
                </a:cubicBezTo>
                <a:cubicBezTo>
                  <a:pt x="880968" y="600890"/>
                  <a:pt x="885731" y="595842"/>
                  <a:pt x="890874" y="590889"/>
                </a:cubicBezTo>
                <a:cubicBezTo>
                  <a:pt x="897827" y="584031"/>
                  <a:pt x="905352" y="579078"/>
                  <a:pt x="912591" y="572696"/>
                </a:cubicBezTo>
                <a:cubicBezTo>
                  <a:pt x="913448" y="571934"/>
                  <a:pt x="915163" y="569934"/>
                  <a:pt x="917163" y="567743"/>
                </a:cubicBezTo>
                <a:cubicBezTo>
                  <a:pt x="915068" y="574887"/>
                  <a:pt x="913067" y="582031"/>
                  <a:pt x="911734" y="589841"/>
                </a:cubicBezTo>
                <a:cubicBezTo>
                  <a:pt x="908972" y="605272"/>
                  <a:pt x="906305" y="620607"/>
                  <a:pt x="902971" y="635942"/>
                </a:cubicBezTo>
                <a:cubicBezTo>
                  <a:pt x="896684" y="664708"/>
                  <a:pt x="890874" y="693569"/>
                  <a:pt x="885159" y="722525"/>
                </a:cubicBezTo>
                <a:cubicBezTo>
                  <a:pt x="879444" y="751290"/>
                  <a:pt x="879063" y="780246"/>
                  <a:pt x="875348" y="809202"/>
                </a:cubicBezTo>
                <a:cubicBezTo>
                  <a:pt x="871538" y="838444"/>
                  <a:pt x="860966" y="865304"/>
                  <a:pt x="855155" y="893975"/>
                </a:cubicBezTo>
                <a:cubicBezTo>
                  <a:pt x="852107" y="908929"/>
                  <a:pt x="850393" y="924169"/>
                  <a:pt x="846964" y="938933"/>
                </a:cubicBezTo>
                <a:cubicBezTo>
                  <a:pt x="844106" y="951315"/>
                  <a:pt x="840392" y="963507"/>
                  <a:pt x="838296" y="976080"/>
                </a:cubicBezTo>
                <a:cubicBezTo>
                  <a:pt x="833629" y="1004274"/>
                  <a:pt x="827438" y="1032659"/>
                  <a:pt x="826104" y="1061234"/>
                </a:cubicBezTo>
                <a:close/>
                <a:moveTo>
                  <a:pt x="1255110" y="1203918"/>
                </a:moveTo>
                <a:cubicBezTo>
                  <a:pt x="1247966" y="1205156"/>
                  <a:pt x="1240918" y="1205347"/>
                  <a:pt x="1234060" y="1203918"/>
                </a:cubicBezTo>
                <a:cubicBezTo>
                  <a:pt x="1224059" y="1200013"/>
                  <a:pt x="1214057" y="1196012"/>
                  <a:pt x="1204247" y="1191821"/>
                </a:cubicBezTo>
                <a:cubicBezTo>
                  <a:pt x="1200437" y="1190202"/>
                  <a:pt x="1196531" y="1188488"/>
                  <a:pt x="1192721" y="1186868"/>
                </a:cubicBezTo>
                <a:cubicBezTo>
                  <a:pt x="1202151" y="1185535"/>
                  <a:pt x="1211486" y="1183725"/>
                  <a:pt x="1220630" y="1181249"/>
                </a:cubicBezTo>
                <a:cubicBezTo>
                  <a:pt x="1239394" y="1176200"/>
                  <a:pt x="1259587" y="1170581"/>
                  <a:pt x="1277208" y="1162199"/>
                </a:cubicBezTo>
                <a:cubicBezTo>
                  <a:pt x="1295210" y="1153721"/>
                  <a:pt x="1311689" y="1141148"/>
                  <a:pt x="1330262" y="1133814"/>
                </a:cubicBezTo>
                <a:cubicBezTo>
                  <a:pt x="1349979" y="1126004"/>
                  <a:pt x="1368077" y="1114859"/>
                  <a:pt x="1388555" y="1109049"/>
                </a:cubicBezTo>
                <a:cubicBezTo>
                  <a:pt x="1408177" y="1103429"/>
                  <a:pt x="1427608" y="1098191"/>
                  <a:pt x="1447134" y="1092095"/>
                </a:cubicBezTo>
                <a:cubicBezTo>
                  <a:pt x="1457516" y="1088856"/>
                  <a:pt x="1468375" y="1086665"/>
                  <a:pt x="1479424" y="1084475"/>
                </a:cubicBezTo>
                <a:cubicBezTo>
                  <a:pt x="1471423" y="1088094"/>
                  <a:pt x="1463517" y="1091809"/>
                  <a:pt x="1455707" y="1095619"/>
                </a:cubicBezTo>
                <a:cubicBezTo>
                  <a:pt x="1429608" y="1108573"/>
                  <a:pt x="1404367" y="1122956"/>
                  <a:pt x="1380269" y="1139339"/>
                </a:cubicBezTo>
                <a:cubicBezTo>
                  <a:pt x="1366934" y="1148387"/>
                  <a:pt x="1353884" y="1156103"/>
                  <a:pt x="1341312" y="1166390"/>
                </a:cubicBezTo>
                <a:cubicBezTo>
                  <a:pt x="1329310" y="1176200"/>
                  <a:pt x="1315880" y="1184106"/>
                  <a:pt x="1301592" y="1190107"/>
                </a:cubicBezTo>
                <a:cubicBezTo>
                  <a:pt x="1287305" y="1196108"/>
                  <a:pt x="1270350" y="1201251"/>
                  <a:pt x="1255015" y="1203823"/>
                </a:cubicBezTo>
                <a:close/>
                <a:moveTo>
                  <a:pt x="1278256" y="1209728"/>
                </a:moveTo>
                <a:cubicBezTo>
                  <a:pt x="1294639" y="1204680"/>
                  <a:pt x="1309498" y="1199822"/>
                  <a:pt x="1324643" y="1191440"/>
                </a:cubicBezTo>
                <a:cubicBezTo>
                  <a:pt x="1338835" y="1183535"/>
                  <a:pt x="1349884" y="1173152"/>
                  <a:pt x="1362743" y="1163437"/>
                </a:cubicBezTo>
                <a:cubicBezTo>
                  <a:pt x="1376840" y="1152864"/>
                  <a:pt x="1393032" y="1143339"/>
                  <a:pt x="1408082" y="1134100"/>
                </a:cubicBezTo>
                <a:cubicBezTo>
                  <a:pt x="1423417" y="1124670"/>
                  <a:pt x="1439038" y="1115907"/>
                  <a:pt x="1454945" y="1107620"/>
                </a:cubicBezTo>
                <a:cubicBezTo>
                  <a:pt x="1470851" y="1099334"/>
                  <a:pt x="1487139" y="1089904"/>
                  <a:pt x="1504189" y="1084379"/>
                </a:cubicBezTo>
                <a:cubicBezTo>
                  <a:pt x="1514190" y="1081141"/>
                  <a:pt x="1525811" y="1078569"/>
                  <a:pt x="1535145" y="1073426"/>
                </a:cubicBezTo>
                <a:cubicBezTo>
                  <a:pt x="1547337" y="1071616"/>
                  <a:pt x="1559529" y="1070282"/>
                  <a:pt x="1571721" y="1069235"/>
                </a:cubicBezTo>
                <a:cubicBezTo>
                  <a:pt x="1596772" y="1067044"/>
                  <a:pt x="1621346" y="1062758"/>
                  <a:pt x="1646112" y="1059614"/>
                </a:cubicBezTo>
                <a:cubicBezTo>
                  <a:pt x="1668876" y="1058948"/>
                  <a:pt x="1691641" y="1058186"/>
                  <a:pt x="1714025" y="1056281"/>
                </a:cubicBezTo>
                <a:cubicBezTo>
                  <a:pt x="1715930" y="1056090"/>
                  <a:pt x="1717835" y="1055995"/>
                  <a:pt x="1719740" y="1055900"/>
                </a:cubicBezTo>
                <a:cubicBezTo>
                  <a:pt x="1724979" y="1056185"/>
                  <a:pt x="1730217" y="1056471"/>
                  <a:pt x="1735361" y="1056852"/>
                </a:cubicBezTo>
                <a:cubicBezTo>
                  <a:pt x="1726693" y="1060091"/>
                  <a:pt x="1717358" y="1061996"/>
                  <a:pt x="1708405" y="1064377"/>
                </a:cubicBezTo>
                <a:cubicBezTo>
                  <a:pt x="1686688" y="1070092"/>
                  <a:pt x="1665162" y="1076855"/>
                  <a:pt x="1643635" y="1083427"/>
                </a:cubicBezTo>
                <a:cubicBezTo>
                  <a:pt x="1604583" y="1095333"/>
                  <a:pt x="1566673" y="1113145"/>
                  <a:pt x="1531716" y="1134100"/>
                </a:cubicBezTo>
                <a:cubicBezTo>
                  <a:pt x="1510856" y="1146673"/>
                  <a:pt x="1491616" y="1161627"/>
                  <a:pt x="1471518" y="1175248"/>
                </a:cubicBezTo>
                <a:cubicBezTo>
                  <a:pt x="1452944" y="1187916"/>
                  <a:pt x="1433609" y="1197060"/>
                  <a:pt x="1413511" y="1206871"/>
                </a:cubicBezTo>
                <a:cubicBezTo>
                  <a:pt x="1394366" y="1216205"/>
                  <a:pt x="1376554" y="1223540"/>
                  <a:pt x="1355313" y="1227159"/>
                </a:cubicBezTo>
                <a:cubicBezTo>
                  <a:pt x="1342073" y="1229445"/>
                  <a:pt x="1330453" y="1230302"/>
                  <a:pt x="1317023" y="1228302"/>
                </a:cubicBezTo>
                <a:cubicBezTo>
                  <a:pt x="1316451" y="1228302"/>
                  <a:pt x="1315784" y="1228302"/>
                  <a:pt x="1315118" y="1228302"/>
                </a:cubicBezTo>
                <a:cubicBezTo>
                  <a:pt x="1307498" y="1226588"/>
                  <a:pt x="1300068" y="1224587"/>
                  <a:pt x="1292639" y="1221920"/>
                </a:cubicBezTo>
                <a:cubicBezTo>
                  <a:pt x="1283876" y="1218777"/>
                  <a:pt x="1274351" y="1219349"/>
                  <a:pt x="1265683" y="1216015"/>
                </a:cubicBezTo>
                <a:cubicBezTo>
                  <a:pt x="1264350" y="1215539"/>
                  <a:pt x="1262921" y="1214967"/>
                  <a:pt x="1261492" y="1214396"/>
                </a:cubicBezTo>
                <a:cubicBezTo>
                  <a:pt x="1267969" y="1212872"/>
                  <a:pt x="1273875" y="1211062"/>
                  <a:pt x="1278161" y="1209728"/>
                </a:cubicBezTo>
                <a:close/>
                <a:moveTo>
                  <a:pt x="1465708" y="854255"/>
                </a:moveTo>
                <a:cubicBezTo>
                  <a:pt x="1465517" y="856541"/>
                  <a:pt x="1465327" y="858827"/>
                  <a:pt x="1465041" y="861018"/>
                </a:cubicBezTo>
                <a:cubicBezTo>
                  <a:pt x="1464755" y="863114"/>
                  <a:pt x="1464470" y="865209"/>
                  <a:pt x="1464279" y="867305"/>
                </a:cubicBezTo>
                <a:cubicBezTo>
                  <a:pt x="1462755" y="878735"/>
                  <a:pt x="1460755" y="890165"/>
                  <a:pt x="1458850" y="901595"/>
                </a:cubicBezTo>
                <a:cubicBezTo>
                  <a:pt x="1457231" y="906929"/>
                  <a:pt x="1455421" y="912263"/>
                  <a:pt x="1453611" y="917882"/>
                </a:cubicBezTo>
                <a:cubicBezTo>
                  <a:pt x="1447610" y="937028"/>
                  <a:pt x="1439419" y="955316"/>
                  <a:pt x="1433323" y="974270"/>
                </a:cubicBezTo>
                <a:cubicBezTo>
                  <a:pt x="1419321" y="996178"/>
                  <a:pt x="1401986" y="1015133"/>
                  <a:pt x="1384841" y="1035135"/>
                </a:cubicBezTo>
                <a:cubicBezTo>
                  <a:pt x="1373125" y="1048851"/>
                  <a:pt x="1361885" y="1063043"/>
                  <a:pt x="1350170" y="1076759"/>
                </a:cubicBezTo>
                <a:cubicBezTo>
                  <a:pt x="1349503" y="1077521"/>
                  <a:pt x="1348836" y="1078283"/>
                  <a:pt x="1348169" y="1078950"/>
                </a:cubicBezTo>
                <a:cubicBezTo>
                  <a:pt x="1343979" y="1082379"/>
                  <a:pt x="1339597" y="1085713"/>
                  <a:pt x="1335120" y="1088856"/>
                </a:cubicBezTo>
                <a:cubicBezTo>
                  <a:pt x="1334072" y="1089618"/>
                  <a:pt x="1333025" y="1090285"/>
                  <a:pt x="1331977" y="1090952"/>
                </a:cubicBezTo>
                <a:cubicBezTo>
                  <a:pt x="1344645" y="1073330"/>
                  <a:pt x="1356361" y="1055138"/>
                  <a:pt x="1368934" y="1037516"/>
                </a:cubicBezTo>
                <a:cubicBezTo>
                  <a:pt x="1381697" y="1019800"/>
                  <a:pt x="1388651" y="1000559"/>
                  <a:pt x="1399128" y="981700"/>
                </a:cubicBezTo>
                <a:cubicBezTo>
                  <a:pt x="1410844" y="960364"/>
                  <a:pt x="1419226" y="936932"/>
                  <a:pt x="1426465" y="913691"/>
                </a:cubicBezTo>
                <a:cubicBezTo>
                  <a:pt x="1433990" y="889498"/>
                  <a:pt x="1442276" y="865114"/>
                  <a:pt x="1448277" y="840444"/>
                </a:cubicBezTo>
                <a:cubicBezTo>
                  <a:pt x="1453802" y="817679"/>
                  <a:pt x="1460850" y="795677"/>
                  <a:pt x="1468470" y="773674"/>
                </a:cubicBezTo>
                <a:cubicBezTo>
                  <a:pt x="1467708" y="787771"/>
                  <a:pt x="1467518" y="801773"/>
                  <a:pt x="1467899" y="815774"/>
                </a:cubicBezTo>
                <a:cubicBezTo>
                  <a:pt x="1467422" y="825299"/>
                  <a:pt x="1466946" y="834920"/>
                  <a:pt x="1466470" y="844445"/>
                </a:cubicBezTo>
                <a:cubicBezTo>
                  <a:pt x="1466470" y="845207"/>
                  <a:pt x="1466375" y="845873"/>
                  <a:pt x="1466279" y="846635"/>
                </a:cubicBezTo>
                <a:cubicBezTo>
                  <a:pt x="1464470" y="848540"/>
                  <a:pt x="1464279" y="851874"/>
                  <a:pt x="1465708" y="854065"/>
                </a:cubicBezTo>
                <a:close/>
                <a:moveTo>
                  <a:pt x="1158908" y="1161627"/>
                </a:moveTo>
                <a:cubicBezTo>
                  <a:pt x="1158336" y="1161722"/>
                  <a:pt x="1157860" y="1161913"/>
                  <a:pt x="1157288" y="1162008"/>
                </a:cubicBezTo>
                <a:cubicBezTo>
                  <a:pt x="1165004" y="1158674"/>
                  <a:pt x="1172528" y="1154864"/>
                  <a:pt x="1179863" y="1150769"/>
                </a:cubicBezTo>
                <a:cubicBezTo>
                  <a:pt x="1208438" y="1134671"/>
                  <a:pt x="1232155" y="1113526"/>
                  <a:pt x="1254062" y="1089237"/>
                </a:cubicBezTo>
                <a:cubicBezTo>
                  <a:pt x="1266445" y="1075521"/>
                  <a:pt x="1280256" y="1061615"/>
                  <a:pt x="1291305" y="1046756"/>
                </a:cubicBezTo>
                <a:cubicBezTo>
                  <a:pt x="1300449" y="1034373"/>
                  <a:pt x="1308260" y="1020943"/>
                  <a:pt x="1316546" y="1007894"/>
                </a:cubicBezTo>
                <a:cubicBezTo>
                  <a:pt x="1324643" y="995130"/>
                  <a:pt x="1329786" y="981033"/>
                  <a:pt x="1337025" y="967889"/>
                </a:cubicBezTo>
                <a:cubicBezTo>
                  <a:pt x="1346264" y="951125"/>
                  <a:pt x="1355027" y="934170"/>
                  <a:pt x="1363314" y="916930"/>
                </a:cubicBezTo>
                <a:cubicBezTo>
                  <a:pt x="1379412" y="883592"/>
                  <a:pt x="1393508" y="850350"/>
                  <a:pt x="1406081" y="815584"/>
                </a:cubicBezTo>
                <a:cubicBezTo>
                  <a:pt x="1418464" y="781294"/>
                  <a:pt x="1432085" y="746909"/>
                  <a:pt x="1447801" y="714047"/>
                </a:cubicBezTo>
                <a:cubicBezTo>
                  <a:pt x="1455897" y="697188"/>
                  <a:pt x="1465803" y="681281"/>
                  <a:pt x="1476281" y="665756"/>
                </a:cubicBezTo>
                <a:cubicBezTo>
                  <a:pt x="1477614" y="663851"/>
                  <a:pt x="1478948" y="661850"/>
                  <a:pt x="1480281" y="659850"/>
                </a:cubicBezTo>
                <a:cubicBezTo>
                  <a:pt x="1480186" y="660707"/>
                  <a:pt x="1479996" y="661565"/>
                  <a:pt x="1479805" y="662422"/>
                </a:cubicBezTo>
                <a:cubicBezTo>
                  <a:pt x="1478567" y="667089"/>
                  <a:pt x="1477424" y="671756"/>
                  <a:pt x="1476376" y="676233"/>
                </a:cubicBezTo>
                <a:cubicBezTo>
                  <a:pt x="1474662" y="683186"/>
                  <a:pt x="1473233" y="690140"/>
                  <a:pt x="1473233" y="697379"/>
                </a:cubicBezTo>
                <a:cubicBezTo>
                  <a:pt x="1473233" y="700046"/>
                  <a:pt x="1473518" y="702808"/>
                  <a:pt x="1473804" y="705570"/>
                </a:cubicBezTo>
                <a:cubicBezTo>
                  <a:pt x="1473804" y="705761"/>
                  <a:pt x="1473804" y="705856"/>
                  <a:pt x="1473709" y="705951"/>
                </a:cubicBezTo>
                <a:cubicBezTo>
                  <a:pt x="1473518" y="706999"/>
                  <a:pt x="1473709" y="707856"/>
                  <a:pt x="1473900" y="708713"/>
                </a:cubicBezTo>
                <a:cubicBezTo>
                  <a:pt x="1472756" y="717095"/>
                  <a:pt x="1471804" y="725573"/>
                  <a:pt x="1471423" y="734145"/>
                </a:cubicBezTo>
                <a:cubicBezTo>
                  <a:pt x="1471423" y="736241"/>
                  <a:pt x="1471233" y="738431"/>
                  <a:pt x="1471137" y="740527"/>
                </a:cubicBezTo>
                <a:cubicBezTo>
                  <a:pt x="1471042" y="741479"/>
                  <a:pt x="1470947" y="742432"/>
                  <a:pt x="1470851" y="743480"/>
                </a:cubicBezTo>
                <a:cubicBezTo>
                  <a:pt x="1466089" y="755195"/>
                  <a:pt x="1461517" y="765768"/>
                  <a:pt x="1460469" y="768721"/>
                </a:cubicBezTo>
                <a:cubicBezTo>
                  <a:pt x="1452468" y="790438"/>
                  <a:pt x="1444943" y="811488"/>
                  <a:pt x="1439133" y="833967"/>
                </a:cubicBezTo>
                <a:cubicBezTo>
                  <a:pt x="1432656" y="859304"/>
                  <a:pt x="1424274" y="884450"/>
                  <a:pt x="1416178" y="909405"/>
                </a:cubicBezTo>
                <a:cubicBezTo>
                  <a:pt x="1409606" y="929503"/>
                  <a:pt x="1402843" y="950363"/>
                  <a:pt x="1392937" y="969127"/>
                </a:cubicBezTo>
                <a:cubicBezTo>
                  <a:pt x="1381983" y="989987"/>
                  <a:pt x="1373601" y="1011227"/>
                  <a:pt x="1359695" y="1030468"/>
                </a:cubicBezTo>
                <a:cubicBezTo>
                  <a:pt x="1347598" y="1047232"/>
                  <a:pt x="1336549" y="1064567"/>
                  <a:pt x="1324357" y="1081331"/>
                </a:cubicBezTo>
                <a:cubicBezTo>
                  <a:pt x="1314832" y="1094381"/>
                  <a:pt x="1303592" y="1105525"/>
                  <a:pt x="1291400" y="1115717"/>
                </a:cubicBezTo>
                <a:cubicBezTo>
                  <a:pt x="1289019" y="1116955"/>
                  <a:pt x="1286638" y="1118193"/>
                  <a:pt x="1284257" y="1119431"/>
                </a:cubicBezTo>
                <a:cubicBezTo>
                  <a:pt x="1274351" y="1124384"/>
                  <a:pt x="1264254" y="1126766"/>
                  <a:pt x="1253777" y="1130004"/>
                </a:cubicBezTo>
                <a:cubicBezTo>
                  <a:pt x="1243394" y="1133243"/>
                  <a:pt x="1233393" y="1138005"/>
                  <a:pt x="1223201" y="1141815"/>
                </a:cubicBezTo>
                <a:cubicBezTo>
                  <a:pt x="1202151" y="1149721"/>
                  <a:pt x="1180625" y="1156484"/>
                  <a:pt x="1158717" y="1161913"/>
                </a:cubicBezTo>
                <a:close/>
                <a:moveTo>
                  <a:pt x="1133381" y="1157627"/>
                </a:moveTo>
                <a:cubicBezTo>
                  <a:pt x="1117188" y="1162580"/>
                  <a:pt x="1101186" y="1165056"/>
                  <a:pt x="1084232" y="1163532"/>
                </a:cubicBezTo>
                <a:cubicBezTo>
                  <a:pt x="1082708" y="1163437"/>
                  <a:pt x="1056895" y="1162294"/>
                  <a:pt x="1056895" y="1161532"/>
                </a:cubicBezTo>
                <a:cubicBezTo>
                  <a:pt x="1056704" y="1156674"/>
                  <a:pt x="1050704" y="1155150"/>
                  <a:pt x="1047370" y="1157341"/>
                </a:cubicBezTo>
                <a:cubicBezTo>
                  <a:pt x="1046798" y="1157055"/>
                  <a:pt x="1046227" y="1156865"/>
                  <a:pt x="1045560" y="1156579"/>
                </a:cubicBezTo>
                <a:cubicBezTo>
                  <a:pt x="1058324" y="1152864"/>
                  <a:pt x="1071182" y="1149054"/>
                  <a:pt x="1082803" y="1143339"/>
                </a:cubicBezTo>
                <a:cubicBezTo>
                  <a:pt x="1099757" y="1135052"/>
                  <a:pt x="1114140" y="1123241"/>
                  <a:pt x="1125665" y="1108287"/>
                </a:cubicBezTo>
                <a:cubicBezTo>
                  <a:pt x="1136810" y="1093904"/>
                  <a:pt x="1148049" y="1079331"/>
                  <a:pt x="1158908" y="1064758"/>
                </a:cubicBezTo>
                <a:cubicBezTo>
                  <a:pt x="1159098" y="1064472"/>
                  <a:pt x="1159384" y="1064091"/>
                  <a:pt x="1159574" y="1063805"/>
                </a:cubicBezTo>
                <a:cubicBezTo>
                  <a:pt x="1163765" y="1059805"/>
                  <a:pt x="1168242" y="1056090"/>
                  <a:pt x="1172719" y="1052661"/>
                </a:cubicBezTo>
                <a:cubicBezTo>
                  <a:pt x="1189007" y="1040469"/>
                  <a:pt x="1202151" y="1020943"/>
                  <a:pt x="1214057" y="1004560"/>
                </a:cubicBezTo>
                <a:cubicBezTo>
                  <a:pt x="1227678" y="985891"/>
                  <a:pt x="1241585" y="968174"/>
                  <a:pt x="1252824" y="947886"/>
                </a:cubicBezTo>
                <a:cubicBezTo>
                  <a:pt x="1263873" y="927979"/>
                  <a:pt x="1273684" y="907405"/>
                  <a:pt x="1282637" y="886450"/>
                </a:cubicBezTo>
                <a:cubicBezTo>
                  <a:pt x="1292258" y="863971"/>
                  <a:pt x="1305212" y="843206"/>
                  <a:pt x="1315118" y="820823"/>
                </a:cubicBezTo>
                <a:cubicBezTo>
                  <a:pt x="1325024" y="798344"/>
                  <a:pt x="1336263" y="777674"/>
                  <a:pt x="1349598" y="756910"/>
                </a:cubicBezTo>
                <a:cubicBezTo>
                  <a:pt x="1363409" y="735383"/>
                  <a:pt x="1377792" y="714905"/>
                  <a:pt x="1396366" y="697188"/>
                </a:cubicBezTo>
                <a:cubicBezTo>
                  <a:pt x="1410368" y="683758"/>
                  <a:pt x="1425512" y="671185"/>
                  <a:pt x="1437704" y="656040"/>
                </a:cubicBezTo>
                <a:cubicBezTo>
                  <a:pt x="1449896" y="653659"/>
                  <a:pt x="1461422" y="649944"/>
                  <a:pt x="1473995" y="646991"/>
                </a:cubicBezTo>
                <a:cubicBezTo>
                  <a:pt x="1475423" y="646610"/>
                  <a:pt x="1476852" y="646134"/>
                  <a:pt x="1478186" y="645467"/>
                </a:cubicBezTo>
                <a:cubicBezTo>
                  <a:pt x="1479424" y="645658"/>
                  <a:pt x="1480758" y="645753"/>
                  <a:pt x="1481996" y="645848"/>
                </a:cubicBezTo>
                <a:cubicBezTo>
                  <a:pt x="1475614" y="654992"/>
                  <a:pt x="1467708" y="663851"/>
                  <a:pt x="1461708" y="671947"/>
                </a:cubicBezTo>
                <a:cubicBezTo>
                  <a:pt x="1453802" y="682615"/>
                  <a:pt x="1446753" y="693854"/>
                  <a:pt x="1440848" y="705665"/>
                </a:cubicBezTo>
                <a:cubicBezTo>
                  <a:pt x="1426846" y="733383"/>
                  <a:pt x="1414559" y="762530"/>
                  <a:pt x="1403319" y="791390"/>
                </a:cubicBezTo>
                <a:cubicBezTo>
                  <a:pt x="1391318" y="822442"/>
                  <a:pt x="1380554" y="853398"/>
                  <a:pt x="1366362" y="883592"/>
                </a:cubicBezTo>
                <a:cubicBezTo>
                  <a:pt x="1352551" y="912929"/>
                  <a:pt x="1336454" y="941028"/>
                  <a:pt x="1322452" y="970270"/>
                </a:cubicBezTo>
                <a:cubicBezTo>
                  <a:pt x="1315689" y="984367"/>
                  <a:pt x="1308736" y="997607"/>
                  <a:pt x="1300259" y="1010656"/>
                </a:cubicBezTo>
                <a:cubicBezTo>
                  <a:pt x="1292448" y="1022753"/>
                  <a:pt x="1285971" y="1035992"/>
                  <a:pt x="1275779" y="1046375"/>
                </a:cubicBezTo>
                <a:cubicBezTo>
                  <a:pt x="1263587" y="1058757"/>
                  <a:pt x="1253491" y="1072854"/>
                  <a:pt x="1241204" y="1085046"/>
                </a:cubicBezTo>
                <a:cubicBezTo>
                  <a:pt x="1231583" y="1094666"/>
                  <a:pt x="1221868" y="1103525"/>
                  <a:pt x="1212629" y="1113621"/>
                </a:cubicBezTo>
                <a:cubicBezTo>
                  <a:pt x="1202437" y="1124956"/>
                  <a:pt x="1185863" y="1133433"/>
                  <a:pt x="1172624" y="1140672"/>
                </a:cubicBezTo>
                <a:cubicBezTo>
                  <a:pt x="1160051" y="1147435"/>
                  <a:pt x="1147001" y="1153626"/>
                  <a:pt x="1133381" y="1157722"/>
                </a:cubicBezTo>
                <a:close/>
                <a:moveTo>
                  <a:pt x="1201484" y="902928"/>
                </a:moveTo>
                <a:cubicBezTo>
                  <a:pt x="1201675" y="899880"/>
                  <a:pt x="1201961" y="896832"/>
                  <a:pt x="1202342" y="893689"/>
                </a:cubicBezTo>
                <a:cubicBezTo>
                  <a:pt x="1203199" y="887974"/>
                  <a:pt x="1205009" y="880830"/>
                  <a:pt x="1207295" y="875401"/>
                </a:cubicBezTo>
                <a:cubicBezTo>
                  <a:pt x="1212057" y="864161"/>
                  <a:pt x="1212343" y="851969"/>
                  <a:pt x="1217391" y="840730"/>
                </a:cubicBezTo>
                <a:cubicBezTo>
                  <a:pt x="1229869" y="813012"/>
                  <a:pt x="1243871" y="786056"/>
                  <a:pt x="1259777" y="760148"/>
                </a:cubicBezTo>
                <a:cubicBezTo>
                  <a:pt x="1275208" y="734907"/>
                  <a:pt x="1296258" y="715286"/>
                  <a:pt x="1318642" y="696331"/>
                </a:cubicBezTo>
                <a:cubicBezTo>
                  <a:pt x="1328072" y="688330"/>
                  <a:pt x="1338073" y="681091"/>
                  <a:pt x="1347598" y="673376"/>
                </a:cubicBezTo>
                <a:cubicBezTo>
                  <a:pt x="1351313" y="670328"/>
                  <a:pt x="1354646" y="668423"/>
                  <a:pt x="1356361" y="664803"/>
                </a:cubicBezTo>
                <a:cubicBezTo>
                  <a:pt x="1362743" y="664613"/>
                  <a:pt x="1369029" y="664327"/>
                  <a:pt x="1375316" y="663660"/>
                </a:cubicBezTo>
                <a:cubicBezTo>
                  <a:pt x="1391413" y="661946"/>
                  <a:pt x="1407415" y="659469"/>
                  <a:pt x="1423608" y="658040"/>
                </a:cubicBezTo>
                <a:cubicBezTo>
                  <a:pt x="1424655" y="658040"/>
                  <a:pt x="1425608" y="657755"/>
                  <a:pt x="1426560" y="657659"/>
                </a:cubicBezTo>
                <a:cubicBezTo>
                  <a:pt x="1396652" y="682234"/>
                  <a:pt x="1368839" y="708428"/>
                  <a:pt x="1347217" y="741098"/>
                </a:cubicBezTo>
                <a:cubicBezTo>
                  <a:pt x="1334834" y="759767"/>
                  <a:pt x="1320452" y="779198"/>
                  <a:pt x="1311879" y="799868"/>
                </a:cubicBezTo>
                <a:cubicBezTo>
                  <a:pt x="1303402" y="820346"/>
                  <a:pt x="1293877" y="840444"/>
                  <a:pt x="1282352" y="859494"/>
                </a:cubicBezTo>
                <a:cubicBezTo>
                  <a:pt x="1270731" y="878639"/>
                  <a:pt x="1263968" y="901214"/>
                  <a:pt x="1253777" y="921311"/>
                </a:cubicBezTo>
                <a:cubicBezTo>
                  <a:pt x="1243013" y="942457"/>
                  <a:pt x="1231202" y="963317"/>
                  <a:pt x="1216629" y="982081"/>
                </a:cubicBezTo>
                <a:cubicBezTo>
                  <a:pt x="1205294" y="996654"/>
                  <a:pt x="1194150" y="1011418"/>
                  <a:pt x="1182244" y="1025515"/>
                </a:cubicBezTo>
                <a:cubicBezTo>
                  <a:pt x="1182434" y="1024467"/>
                  <a:pt x="1182530" y="1023515"/>
                  <a:pt x="1182625" y="1022467"/>
                </a:cubicBezTo>
                <a:cubicBezTo>
                  <a:pt x="1184816" y="1019324"/>
                  <a:pt x="1186911" y="1015990"/>
                  <a:pt x="1188721" y="1012466"/>
                </a:cubicBezTo>
                <a:cubicBezTo>
                  <a:pt x="1193483" y="1002655"/>
                  <a:pt x="1195103" y="994082"/>
                  <a:pt x="1194817" y="985415"/>
                </a:cubicBezTo>
                <a:cubicBezTo>
                  <a:pt x="1195103" y="985415"/>
                  <a:pt x="1195388" y="985319"/>
                  <a:pt x="1195674" y="985319"/>
                </a:cubicBezTo>
                <a:cubicBezTo>
                  <a:pt x="1196531" y="982652"/>
                  <a:pt x="1197293" y="979985"/>
                  <a:pt x="1198151" y="977223"/>
                </a:cubicBezTo>
                <a:cubicBezTo>
                  <a:pt x="1198151" y="977033"/>
                  <a:pt x="1198246" y="976842"/>
                  <a:pt x="1198341" y="976556"/>
                </a:cubicBezTo>
                <a:cubicBezTo>
                  <a:pt x="1198627" y="975128"/>
                  <a:pt x="1198913" y="973794"/>
                  <a:pt x="1199103" y="972365"/>
                </a:cubicBezTo>
                <a:cubicBezTo>
                  <a:pt x="1200627" y="963888"/>
                  <a:pt x="1201961" y="955316"/>
                  <a:pt x="1203008" y="946648"/>
                </a:cubicBezTo>
                <a:cubicBezTo>
                  <a:pt x="1202532" y="946457"/>
                  <a:pt x="1202056" y="946267"/>
                  <a:pt x="1201484" y="946172"/>
                </a:cubicBezTo>
                <a:cubicBezTo>
                  <a:pt x="1201865" y="935599"/>
                  <a:pt x="1201675" y="925026"/>
                  <a:pt x="1201103" y="914453"/>
                </a:cubicBezTo>
                <a:cubicBezTo>
                  <a:pt x="1202342" y="912739"/>
                  <a:pt x="1202246" y="910262"/>
                  <a:pt x="1200722" y="908738"/>
                </a:cubicBezTo>
                <a:cubicBezTo>
                  <a:pt x="1200722" y="907976"/>
                  <a:pt x="1200627" y="907214"/>
                  <a:pt x="1200532" y="906452"/>
                </a:cubicBezTo>
                <a:cubicBezTo>
                  <a:pt x="1201008" y="905786"/>
                  <a:pt x="1201389" y="904738"/>
                  <a:pt x="1201580" y="902642"/>
                </a:cubicBezTo>
                <a:close/>
                <a:moveTo>
                  <a:pt x="1044131" y="1132195"/>
                </a:moveTo>
                <a:cubicBezTo>
                  <a:pt x="1057181" y="1117241"/>
                  <a:pt x="1071373" y="1103334"/>
                  <a:pt x="1084708" y="1088666"/>
                </a:cubicBezTo>
                <a:cubicBezTo>
                  <a:pt x="1108139" y="1062853"/>
                  <a:pt x="1126046" y="1032373"/>
                  <a:pt x="1138810" y="999988"/>
                </a:cubicBezTo>
                <a:cubicBezTo>
                  <a:pt x="1153955" y="961793"/>
                  <a:pt x="1161098" y="923978"/>
                  <a:pt x="1166909" y="883402"/>
                </a:cubicBezTo>
                <a:cubicBezTo>
                  <a:pt x="1169195" y="867495"/>
                  <a:pt x="1170147" y="851969"/>
                  <a:pt x="1170052" y="836063"/>
                </a:cubicBezTo>
                <a:cubicBezTo>
                  <a:pt x="1174243" y="852350"/>
                  <a:pt x="1176338" y="868829"/>
                  <a:pt x="1178529" y="885688"/>
                </a:cubicBezTo>
                <a:cubicBezTo>
                  <a:pt x="1181577" y="909215"/>
                  <a:pt x="1184911" y="933122"/>
                  <a:pt x="1183577" y="956840"/>
                </a:cubicBezTo>
                <a:cubicBezTo>
                  <a:pt x="1183387" y="960269"/>
                  <a:pt x="1183006" y="966269"/>
                  <a:pt x="1182244" y="973223"/>
                </a:cubicBezTo>
                <a:cubicBezTo>
                  <a:pt x="1178624" y="981128"/>
                  <a:pt x="1174624" y="988939"/>
                  <a:pt x="1170719" y="996654"/>
                </a:cubicBezTo>
                <a:cubicBezTo>
                  <a:pt x="1167861" y="1002464"/>
                  <a:pt x="1165194" y="1008560"/>
                  <a:pt x="1162527" y="1014561"/>
                </a:cubicBezTo>
                <a:cubicBezTo>
                  <a:pt x="1160146" y="1014561"/>
                  <a:pt x="1159098" y="1017800"/>
                  <a:pt x="1160241" y="1019609"/>
                </a:cubicBezTo>
                <a:cubicBezTo>
                  <a:pt x="1157098" y="1026277"/>
                  <a:pt x="1153764" y="1032754"/>
                  <a:pt x="1149478" y="1038659"/>
                </a:cubicBezTo>
                <a:cubicBezTo>
                  <a:pt x="1141191" y="1050089"/>
                  <a:pt x="1131476" y="1060186"/>
                  <a:pt x="1123379" y="1071711"/>
                </a:cubicBezTo>
                <a:cubicBezTo>
                  <a:pt x="1116617" y="1081427"/>
                  <a:pt x="1110140" y="1091523"/>
                  <a:pt x="1102043" y="1100286"/>
                </a:cubicBezTo>
                <a:cubicBezTo>
                  <a:pt x="1085946" y="1117717"/>
                  <a:pt x="1065658" y="1125527"/>
                  <a:pt x="1044131" y="1132290"/>
                </a:cubicBezTo>
                <a:close/>
                <a:moveTo>
                  <a:pt x="1041369" y="1117526"/>
                </a:moveTo>
                <a:cubicBezTo>
                  <a:pt x="1033368" y="1126289"/>
                  <a:pt x="1026510" y="1133624"/>
                  <a:pt x="1018033" y="1140386"/>
                </a:cubicBezTo>
                <a:cubicBezTo>
                  <a:pt x="1007270" y="1143911"/>
                  <a:pt x="996697" y="1147721"/>
                  <a:pt x="985934" y="1151340"/>
                </a:cubicBezTo>
                <a:cubicBezTo>
                  <a:pt x="976694" y="1154483"/>
                  <a:pt x="968979" y="1155626"/>
                  <a:pt x="960788" y="1155245"/>
                </a:cubicBezTo>
                <a:cubicBezTo>
                  <a:pt x="981838" y="1145625"/>
                  <a:pt x="1000793" y="1129052"/>
                  <a:pt x="1012699" y="1111907"/>
                </a:cubicBezTo>
                <a:cubicBezTo>
                  <a:pt x="1040036" y="1072664"/>
                  <a:pt x="1064515" y="1032563"/>
                  <a:pt x="1078231" y="986462"/>
                </a:cubicBezTo>
                <a:cubicBezTo>
                  <a:pt x="1094328" y="931979"/>
                  <a:pt x="1106711" y="877211"/>
                  <a:pt x="1109378" y="820156"/>
                </a:cubicBezTo>
                <a:cubicBezTo>
                  <a:pt x="1110521" y="795010"/>
                  <a:pt x="1110140" y="770531"/>
                  <a:pt x="1107377" y="745480"/>
                </a:cubicBezTo>
                <a:cubicBezTo>
                  <a:pt x="1106139" y="734145"/>
                  <a:pt x="1105377" y="722906"/>
                  <a:pt x="1102043" y="711952"/>
                </a:cubicBezTo>
                <a:cubicBezTo>
                  <a:pt x="1100043" y="705380"/>
                  <a:pt x="1097567" y="698712"/>
                  <a:pt x="1096328" y="691949"/>
                </a:cubicBezTo>
                <a:cubicBezTo>
                  <a:pt x="1101853" y="697664"/>
                  <a:pt x="1106615" y="703951"/>
                  <a:pt x="1110140" y="711190"/>
                </a:cubicBezTo>
                <a:cubicBezTo>
                  <a:pt x="1118807" y="729097"/>
                  <a:pt x="1133381" y="744051"/>
                  <a:pt x="1141667" y="762149"/>
                </a:cubicBezTo>
                <a:cubicBezTo>
                  <a:pt x="1149002" y="778151"/>
                  <a:pt x="1156050" y="794915"/>
                  <a:pt x="1162241" y="811679"/>
                </a:cubicBezTo>
                <a:cubicBezTo>
                  <a:pt x="1161956" y="833396"/>
                  <a:pt x="1162432" y="855208"/>
                  <a:pt x="1158717" y="876830"/>
                </a:cubicBezTo>
                <a:cubicBezTo>
                  <a:pt x="1152431" y="913596"/>
                  <a:pt x="1148525" y="952077"/>
                  <a:pt x="1132904" y="986367"/>
                </a:cubicBezTo>
                <a:cubicBezTo>
                  <a:pt x="1117950" y="1019133"/>
                  <a:pt x="1103663" y="1051137"/>
                  <a:pt x="1079088" y="1078093"/>
                </a:cubicBezTo>
                <a:cubicBezTo>
                  <a:pt x="1066801" y="1091523"/>
                  <a:pt x="1053847" y="1104287"/>
                  <a:pt x="1041464" y="1117717"/>
                </a:cubicBezTo>
                <a:close/>
                <a:moveTo>
                  <a:pt x="1165289" y="741098"/>
                </a:moveTo>
                <a:cubicBezTo>
                  <a:pt x="1165289" y="741098"/>
                  <a:pt x="1165289" y="741098"/>
                  <a:pt x="1165289" y="741003"/>
                </a:cubicBezTo>
                <a:cubicBezTo>
                  <a:pt x="1167575" y="735955"/>
                  <a:pt x="1170814" y="731192"/>
                  <a:pt x="1174624" y="726620"/>
                </a:cubicBezTo>
                <a:cubicBezTo>
                  <a:pt x="1183768" y="718905"/>
                  <a:pt x="1193007" y="711380"/>
                  <a:pt x="1202723" y="704332"/>
                </a:cubicBezTo>
                <a:cubicBezTo>
                  <a:pt x="1206152" y="701855"/>
                  <a:pt x="1215486" y="694997"/>
                  <a:pt x="1226250" y="688711"/>
                </a:cubicBezTo>
                <a:cubicBezTo>
                  <a:pt x="1217582" y="697474"/>
                  <a:pt x="1208723" y="706618"/>
                  <a:pt x="1201675" y="716238"/>
                </a:cubicBezTo>
                <a:cubicBezTo>
                  <a:pt x="1190150" y="732050"/>
                  <a:pt x="1176243" y="749861"/>
                  <a:pt x="1167575" y="768816"/>
                </a:cubicBezTo>
                <a:cubicBezTo>
                  <a:pt x="1167385" y="768626"/>
                  <a:pt x="1167099" y="768435"/>
                  <a:pt x="1166813" y="768340"/>
                </a:cubicBezTo>
                <a:cubicBezTo>
                  <a:pt x="1165385" y="765292"/>
                  <a:pt x="1163861" y="762149"/>
                  <a:pt x="1162432" y="759101"/>
                </a:cubicBezTo>
                <a:cubicBezTo>
                  <a:pt x="1163480" y="753100"/>
                  <a:pt x="1164337" y="747099"/>
                  <a:pt x="1165385" y="741098"/>
                </a:cubicBezTo>
                <a:close/>
                <a:moveTo>
                  <a:pt x="931070" y="1149816"/>
                </a:moveTo>
                <a:cubicBezTo>
                  <a:pt x="925259" y="1148387"/>
                  <a:pt x="919544" y="1146768"/>
                  <a:pt x="913829" y="1144958"/>
                </a:cubicBezTo>
                <a:cubicBezTo>
                  <a:pt x="951263" y="1126004"/>
                  <a:pt x="977456" y="1088475"/>
                  <a:pt x="1000888" y="1055423"/>
                </a:cubicBezTo>
                <a:cubicBezTo>
                  <a:pt x="1014128" y="1036754"/>
                  <a:pt x="1022700" y="1015799"/>
                  <a:pt x="1030987" y="994654"/>
                </a:cubicBezTo>
                <a:cubicBezTo>
                  <a:pt x="1040702" y="969698"/>
                  <a:pt x="1044036" y="945124"/>
                  <a:pt x="1048132" y="918835"/>
                </a:cubicBezTo>
                <a:cubicBezTo>
                  <a:pt x="1056419" y="864828"/>
                  <a:pt x="1059371" y="812060"/>
                  <a:pt x="1054704" y="757481"/>
                </a:cubicBezTo>
                <a:cubicBezTo>
                  <a:pt x="1052513" y="732145"/>
                  <a:pt x="1051751" y="705951"/>
                  <a:pt x="1047465" y="680900"/>
                </a:cubicBezTo>
                <a:cubicBezTo>
                  <a:pt x="1045274" y="668137"/>
                  <a:pt x="1041560" y="655659"/>
                  <a:pt x="1037940" y="643277"/>
                </a:cubicBezTo>
                <a:cubicBezTo>
                  <a:pt x="1041560" y="646039"/>
                  <a:pt x="1045084" y="648896"/>
                  <a:pt x="1048608" y="651754"/>
                </a:cubicBezTo>
                <a:cubicBezTo>
                  <a:pt x="1049084" y="655659"/>
                  <a:pt x="1052609" y="657850"/>
                  <a:pt x="1055752" y="657564"/>
                </a:cubicBezTo>
                <a:cubicBezTo>
                  <a:pt x="1059181" y="660422"/>
                  <a:pt x="1062610" y="663184"/>
                  <a:pt x="1066039" y="666041"/>
                </a:cubicBezTo>
                <a:cubicBezTo>
                  <a:pt x="1073564" y="672328"/>
                  <a:pt x="1081660" y="678424"/>
                  <a:pt x="1089089" y="684996"/>
                </a:cubicBezTo>
                <a:cubicBezTo>
                  <a:pt x="1088327" y="699093"/>
                  <a:pt x="1094900" y="712619"/>
                  <a:pt x="1096043" y="727001"/>
                </a:cubicBezTo>
                <a:cubicBezTo>
                  <a:pt x="1097852" y="750528"/>
                  <a:pt x="1100519" y="773769"/>
                  <a:pt x="1099853" y="797391"/>
                </a:cubicBezTo>
                <a:cubicBezTo>
                  <a:pt x="1098329" y="850636"/>
                  <a:pt x="1090518" y="903881"/>
                  <a:pt x="1075469" y="955030"/>
                </a:cubicBezTo>
                <a:cubicBezTo>
                  <a:pt x="1068706" y="978080"/>
                  <a:pt x="1062705" y="1002083"/>
                  <a:pt x="1052323" y="1023896"/>
                </a:cubicBezTo>
                <a:cubicBezTo>
                  <a:pt x="1041655" y="1046375"/>
                  <a:pt x="1028129" y="1068377"/>
                  <a:pt x="1013937" y="1088856"/>
                </a:cubicBezTo>
                <a:cubicBezTo>
                  <a:pt x="992887" y="1119050"/>
                  <a:pt x="967169" y="1144863"/>
                  <a:pt x="931260" y="1149911"/>
                </a:cubicBezTo>
                <a:close/>
                <a:moveTo>
                  <a:pt x="911829" y="1130957"/>
                </a:moveTo>
                <a:cubicBezTo>
                  <a:pt x="912972" y="1129623"/>
                  <a:pt x="914020" y="1128290"/>
                  <a:pt x="914877" y="1126956"/>
                </a:cubicBezTo>
                <a:cubicBezTo>
                  <a:pt x="921068" y="1117622"/>
                  <a:pt x="925355" y="1107335"/>
                  <a:pt x="931355" y="1097810"/>
                </a:cubicBezTo>
                <a:cubicBezTo>
                  <a:pt x="944881" y="1076188"/>
                  <a:pt x="956882" y="1053709"/>
                  <a:pt x="967074" y="1030277"/>
                </a:cubicBezTo>
                <a:cubicBezTo>
                  <a:pt x="988505" y="981319"/>
                  <a:pt x="997554" y="930170"/>
                  <a:pt x="1005936" y="877782"/>
                </a:cubicBezTo>
                <a:cubicBezTo>
                  <a:pt x="1010127" y="851588"/>
                  <a:pt x="1015937" y="825395"/>
                  <a:pt x="1014509" y="798725"/>
                </a:cubicBezTo>
                <a:cubicBezTo>
                  <a:pt x="1013175" y="773769"/>
                  <a:pt x="1008794" y="749099"/>
                  <a:pt x="1007174" y="724144"/>
                </a:cubicBezTo>
                <a:cubicBezTo>
                  <a:pt x="1006317" y="710714"/>
                  <a:pt x="1004984" y="697283"/>
                  <a:pt x="1002888" y="683948"/>
                </a:cubicBezTo>
                <a:cubicBezTo>
                  <a:pt x="1000888" y="671471"/>
                  <a:pt x="996792" y="658802"/>
                  <a:pt x="995840" y="646229"/>
                </a:cubicBezTo>
                <a:cubicBezTo>
                  <a:pt x="994887" y="632323"/>
                  <a:pt x="992982" y="617750"/>
                  <a:pt x="986505" y="605367"/>
                </a:cubicBezTo>
                <a:cubicBezTo>
                  <a:pt x="1000697" y="615273"/>
                  <a:pt x="1014604" y="625465"/>
                  <a:pt x="1028320" y="635847"/>
                </a:cubicBezTo>
                <a:cubicBezTo>
                  <a:pt x="1029939" y="651278"/>
                  <a:pt x="1036130" y="666613"/>
                  <a:pt x="1037940" y="681758"/>
                </a:cubicBezTo>
                <a:cubicBezTo>
                  <a:pt x="1040702" y="705570"/>
                  <a:pt x="1041845" y="729573"/>
                  <a:pt x="1043560" y="753386"/>
                </a:cubicBezTo>
                <a:cubicBezTo>
                  <a:pt x="1047275" y="805011"/>
                  <a:pt x="1046703" y="855398"/>
                  <a:pt x="1038226" y="906452"/>
                </a:cubicBezTo>
                <a:cubicBezTo>
                  <a:pt x="1033749" y="933313"/>
                  <a:pt x="1031654" y="959983"/>
                  <a:pt x="1021557" y="985415"/>
                </a:cubicBezTo>
                <a:cubicBezTo>
                  <a:pt x="1013651" y="1005131"/>
                  <a:pt x="1006317" y="1026372"/>
                  <a:pt x="993935" y="1043803"/>
                </a:cubicBezTo>
                <a:cubicBezTo>
                  <a:pt x="980028" y="1063424"/>
                  <a:pt x="967074" y="1088666"/>
                  <a:pt x="947548" y="1103429"/>
                </a:cubicBezTo>
                <a:cubicBezTo>
                  <a:pt x="935451" y="1112573"/>
                  <a:pt x="924593" y="1122956"/>
                  <a:pt x="911924" y="1130861"/>
                </a:cubicBezTo>
                <a:close/>
                <a:moveTo>
                  <a:pt x="913067" y="1105430"/>
                </a:moveTo>
                <a:cubicBezTo>
                  <a:pt x="908591" y="1114764"/>
                  <a:pt x="902876" y="1124289"/>
                  <a:pt x="895637" y="1131719"/>
                </a:cubicBezTo>
                <a:cubicBezTo>
                  <a:pt x="894684" y="1132766"/>
                  <a:pt x="893636" y="1133719"/>
                  <a:pt x="892779" y="1134671"/>
                </a:cubicBezTo>
                <a:cubicBezTo>
                  <a:pt x="891350" y="1134386"/>
                  <a:pt x="889922" y="1134671"/>
                  <a:pt x="888874" y="1135624"/>
                </a:cubicBezTo>
                <a:cubicBezTo>
                  <a:pt x="886588" y="1134671"/>
                  <a:pt x="884302" y="1133624"/>
                  <a:pt x="882016" y="1132576"/>
                </a:cubicBezTo>
                <a:cubicBezTo>
                  <a:pt x="882016" y="1132576"/>
                  <a:pt x="882016" y="1132576"/>
                  <a:pt x="882016" y="1132481"/>
                </a:cubicBezTo>
                <a:cubicBezTo>
                  <a:pt x="882302" y="1130290"/>
                  <a:pt x="882683" y="1128194"/>
                  <a:pt x="883064" y="1126004"/>
                </a:cubicBezTo>
                <a:cubicBezTo>
                  <a:pt x="884302" y="1118574"/>
                  <a:pt x="885445" y="1111145"/>
                  <a:pt x="886683" y="1103810"/>
                </a:cubicBezTo>
                <a:cubicBezTo>
                  <a:pt x="889064" y="1089428"/>
                  <a:pt x="891350" y="1075045"/>
                  <a:pt x="893732" y="1060757"/>
                </a:cubicBezTo>
                <a:cubicBezTo>
                  <a:pt x="898018" y="1034278"/>
                  <a:pt x="902399" y="1007894"/>
                  <a:pt x="908019" y="981700"/>
                </a:cubicBezTo>
                <a:cubicBezTo>
                  <a:pt x="913544" y="955887"/>
                  <a:pt x="917354" y="929693"/>
                  <a:pt x="923450" y="903881"/>
                </a:cubicBezTo>
                <a:cubicBezTo>
                  <a:pt x="929546" y="877877"/>
                  <a:pt x="937261" y="852446"/>
                  <a:pt x="944500" y="826728"/>
                </a:cubicBezTo>
                <a:cubicBezTo>
                  <a:pt x="958692" y="776341"/>
                  <a:pt x="966122" y="727097"/>
                  <a:pt x="961454" y="674900"/>
                </a:cubicBezTo>
                <a:cubicBezTo>
                  <a:pt x="960407" y="662803"/>
                  <a:pt x="958502" y="649468"/>
                  <a:pt x="958692" y="637466"/>
                </a:cubicBezTo>
                <a:cubicBezTo>
                  <a:pt x="958787" y="627751"/>
                  <a:pt x="953834" y="618988"/>
                  <a:pt x="952787" y="609463"/>
                </a:cubicBezTo>
                <a:cubicBezTo>
                  <a:pt x="951453" y="597557"/>
                  <a:pt x="947834" y="587555"/>
                  <a:pt x="943452" y="576411"/>
                </a:cubicBezTo>
                <a:cubicBezTo>
                  <a:pt x="942023" y="572887"/>
                  <a:pt x="940880" y="567648"/>
                  <a:pt x="938975" y="563838"/>
                </a:cubicBezTo>
                <a:cubicBezTo>
                  <a:pt x="947738" y="574792"/>
                  <a:pt x="957835" y="585746"/>
                  <a:pt x="969170" y="593366"/>
                </a:cubicBezTo>
                <a:cubicBezTo>
                  <a:pt x="972122" y="595366"/>
                  <a:pt x="975075" y="597461"/>
                  <a:pt x="978028" y="599462"/>
                </a:cubicBezTo>
                <a:cubicBezTo>
                  <a:pt x="978028" y="599843"/>
                  <a:pt x="978028" y="600319"/>
                  <a:pt x="978314" y="600795"/>
                </a:cubicBezTo>
                <a:cubicBezTo>
                  <a:pt x="988791" y="619940"/>
                  <a:pt x="986981" y="644229"/>
                  <a:pt x="990506" y="665184"/>
                </a:cubicBezTo>
                <a:cubicBezTo>
                  <a:pt x="994792" y="690425"/>
                  <a:pt x="994601" y="715571"/>
                  <a:pt x="997745" y="740717"/>
                </a:cubicBezTo>
                <a:cubicBezTo>
                  <a:pt x="1000888" y="766054"/>
                  <a:pt x="1005650" y="792248"/>
                  <a:pt x="1003745" y="817775"/>
                </a:cubicBezTo>
                <a:cubicBezTo>
                  <a:pt x="1001936" y="842825"/>
                  <a:pt x="996221" y="867876"/>
                  <a:pt x="992125" y="892546"/>
                </a:cubicBezTo>
                <a:cubicBezTo>
                  <a:pt x="983743" y="942933"/>
                  <a:pt x="973265" y="993225"/>
                  <a:pt x="949643" y="1039040"/>
                </a:cubicBezTo>
                <a:cubicBezTo>
                  <a:pt x="943357" y="1051232"/>
                  <a:pt x="937832" y="1063805"/>
                  <a:pt x="930784" y="1075616"/>
                </a:cubicBezTo>
                <a:cubicBezTo>
                  <a:pt x="924878" y="1085522"/>
                  <a:pt x="918020" y="1094952"/>
                  <a:pt x="913067" y="1105334"/>
                </a:cubicBezTo>
                <a:close/>
                <a:moveTo>
                  <a:pt x="946595" y="329809"/>
                </a:moveTo>
                <a:cubicBezTo>
                  <a:pt x="968884" y="361337"/>
                  <a:pt x="984124" y="398198"/>
                  <a:pt x="988410" y="436775"/>
                </a:cubicBezTo>
                <a:cubicBezTo>
                  <a:pt x="990125" y="452491"/>
                  <a:pt x="990887" y="468779"/>
                  <a:pt x="989458" y="484685"/>
                </a:cubicBezTo>
                <a:cubicBezTo>
                  <a:pt x="987458" y="488876"/>
                  <a:pt x="985457" y="492972"/>
                  <a:pt x="983648" y="497258"/>
                </a:cubicBezTo>
                <a:cubicBezTo>
                  <a:pt x="974885" y="517642"/>
                  <a:pt x="970979" y="537454"/>
                  <a:pt x="967360" y="559076"/>
                </a:cubicBezTo>
                <a:cubicBezTo>
                  <a:pt x="967074" y="560028"/>
                  <a:pt x="966884" y="560981"/>
                  <a:pt x="966884" y="561933"/>
                </a:cubicBezTo>
                <a:cubicBezTo>
                  <a:pt x="963550" y="557933"/>
                  <a:pt x="960311" y="553361"/>
                  <a:pt x="956787" y="549074"/>
                </a:cubicBezTo>
                <a:cubicBezTo>
                  <a:pt x="960978" y="516880"/>
                  <a:pt x="960883" y="485733"/>
                  <a:pt x="956025" y="453348"/>
                </a:cubicBezTo>
                <a:cubicBezTo>
                  <a:pt x="953358" y="435632"/>
                  <a:pt x="952025" y="418582"/>
                  <a:pt x="945167" y="401818"/>
                </a:cubicBezTo>
                <a:cubicBezTo>
                  <a:pt x="938213" y="384863"/>
                  <a:pt x="930784" y="368004"/>
                  <a:pt x="923640" y="351145"/>
                </a:cubicBezTo>
                <a:cubicBezTo>
                  <a:pt x="910686" y="320474"/>
                  <a:pt x="893255" y="291423"/>
                  <a:pt x="870967" y="266658"/>
                </a:cubicBezTo>
                <a:cubicBezTo>
                  <a:pt x="869919" y="265515"/>
                  <a:pt x="868871" y="264467"/>
                  <a:pt x="867824" y="263324"/>
                </a:cubicBezTo>
                <a:cubicBezTo>
                  <a:pt x="868205" y="263324"/>
                  <a:pt x="868681" y="263229"/>
                  <a:pt x="869062" y="263134"/>
                </a:cubicBezTo>
                <a:cubicBezTo>
                  <a:pt x="896684" y="283803"/>
                  <a:pt x="926307" y="301139"/>
                  <a:pt x="946595" y="329904"/>
                </a:cubicBezTo>
                <a:close/>
                <a:moveTo>
                  <a:pt x="918211" y="876258"/>
                </a:moveTo>
                <a:cubicBezTo>
                  <a:pt x="902495" y="936075"/>
                  <a:pt x="891636" y="997702"/>
                  <a:pt x="881635" y="1058757"/>
                </a:cubicBezTo>
                <a:cubicBezTo>
                  <a:pt x="878968" y="1074950"/>
                  <a:pt x="876301" y="1091237"/>
                  <a:pt x="873634" y="1107430"/>
                </a:cubicBezTo>
                <a:cubicBezTo>
                  <a:pt x="872777" y="1112954"/>
                  <a:pt x="870586" y="1119717"/>
                  <a:pt x="869633" y="1126289"/>
                </a:cubicBezTo>
                <a:cubicBezTo>
                  <a:pt x="867538" y="1125146"/>
                  <a:pt x="865442" y="1124003"/>
                  <a:pt x="863442" y="1122765"/>
                </a:cubicBezTo>
                <a:cubicBezTo>
                  <a:pt x="856584" y="1118669"/>
                  <a:pt x="849536" y="1114574"/>
                  <a:pt x="842678" y="1110287"/>
                </a:cubicBezTo>
                <a:cubicBezTo>
                  <a:pt x="840582" y="1103525"/>
                  <a:pt x="839534" y="1096857"/>
                  <a:pt x="838963" y="1089809"/>
                </a:cubicBezTo>
                <a:cubicBezTo>
                  <a:pt x="837915" y="1077712"/>
                  <a:pt x="837534" y="1065615"/>
                  <a:pt x="838582" y="1053614"/>
                </a:cubicBezTo>
                <a:cubicBezTo>
                  <a:pt x="840677" y="1029992"/>
                  <a:pt x="845440" y="1006655"/>
                  <a:pt x="849250" y="983224"/>
                </a:cubicBezTo>
                <a:cubicBezTo>
                  <a:pt x="853250" y="958935"/>
                  <a:pt x="859632" y="935027"/>
                  <a:pt x="864014" y="910739"/>
                </a:cubicBezTo>
                <a:cubicBezTo>
                  <a:pt x="868205" y="887117"/>
                  <a:pt x="876682" y="864923"/>
                  <a:pt x="881540" y="841587"/>
                </a:cubicBezTo>
                <a:cubicBezTo>
                  <a:pt x="886778" y="816251"/>
                  <a:pt x="888969" y="790438"/>
                  <a:pt x="890303" y="764720"/>
                </a:cubicBezTo>
                <a:cubicBezTo>
                  <a:pt x="891636" y="740241"/>
                  <a:pt x="897827" y="716429"/>
                  <a:pt x="901828" y="692330"/>
                </a:cubicBezTo>
                <a:cubicBezTo>
                  <a:pt x="909162" y="647658"/>
                  <a:pt x="917830" y="602700"/>
                  <a:pt x="926783" y="558409"/>
                </a:cubicBezTo>
                <a:cubicBezTo>
                  <a:pt x="927069" y="558218"/>
                  <a:pt x="927355" y="558028"/>
                  <a:pt x="927641" y="557837"/>
                </a:cubicBezTo>
                <a:cubicBezTo>
                  <a:pt x="929450" y="563552"/>
                  <a:pt x="932308" y="568886"/>
                  <a:pt x="934308" y="574697"/>
                </a:cubicBezTo>
                <a:cubicBezTo>
                  <a:pt x="939452" y="589651"/>
                  <a:pt x="942404" y="603938"/>
                  <a:pt x="945452" y="619369"/>
                </a:cubicBezTo>
                <a:cubicBezTo>
                  <a:pt x="950310" y="644229"/>
                  <a:pt x="952501" y="670423"/>
                  <a:pt x="953072" y="695950"/>
                </a:cubicBezTo>
                <a:cubicBezTo>
                  <a:pt x="954406" y="759005"/>
                  <a:pt x="934022" y="816346"/>
                  <a:pt x="918306" y="876353"/>
                </a:cubicBezTo>
                <a:close/>
                <a:moveTo>
                  <a:pt x="790671" y="1050661"/>
                </a:moveTo>
                <a:cubicBezTo>
                  <a:pt x="780956" y="1030849"/>
                  <a:pt x="771335" y="1011608"/>
                  <a:pt x="764477" y="990082"/>
                </a:cubicBezTo>
                <a:cubicBezTo>
                  <a:pt x="761239" y="979795"/>
                  <a:pt x="757524" y="969603"/>
                  <a:pt x="754095" y="959411"/>
                </a:cubicBezTo>
                <a:cubicBezTo>
                  <a:pt x="756286" y="947124"/>
                  <a:pt x="759620" y="935027"/>
                  <a:pt x="761429" y="924074"/>
                </a:cubicBezTo>
                <a:cubicBezTo>
                  <a:pt x="763906" y="908929"/>
                  <a:pt x="765144" y="892736"/>
                  <a:pt x="769049" y="877877"/>
                </a:cubicBezTo>
                <a:cubicBezTo>
                  <a:pt x="772478" y="864828"/>
                  <a:pt x="775812" y="852541"/>
                  <a:pt x="777908" y="839206"/>
                </a:cubicBezTo>
                <a:cubicBezTo>
                  <a:pt x="783242" y="806059"/>
                  <a:pt x="790671" y="771959"/>
                  <a:pt x="800006" y="739670"/>
                </a:cubicBezTo>
                <a:cubicBezTo>
                  <a:pt x="804387" y="724239"/>
                  <a:pt x="809816" y="709094"/>
                  <a:pt x="814769" y="693854"/>
                </a:cubicBezTo>
                <a:cubicBezTo>
                  <a:pt x="818294" y="683186"/>
                  <a:pt x="824580" y="672614"/>
                  <a:pt x="826580" y="661469"/>
                </a:cubicBezTo>
                <a:cubicBezTo>
                  <a:pt x="828581" y="657850"/>
                  <a:pt x="830771" y="654421"/>
                  <a:pt x="833915" y="651944"/>
                </a:cubicBezTo>
                <a:cubicBezTo>
                  <a:pt x="839725" y="647372"/>
                  <a:pt x="848297" y="641562"/>
                  <a:pt x="852584" y="635561"/>
                </a:cubicBezTo>
                <a:cubicBezTo>
                  <a:pt x="856203" y="630608"/>
                  <a:pt x="859823" y="625846"/>
                  <a:pt x="863442" y="621083"/>
                </a:cubicBezTo>
                <a:cubicBezTo>
                  <a:pt x="859156" y="633371"/>
                  <a:pt x="854870" y="645277"/>
                  <a:pt x="853917" y="647753"/>
                </a:cubicBezTo>
                <a:cubicBezTo>
                  <a:pt x="846107" y="667756"/>
                  <a:pt x="841058" y="686901"/>
                  <a:pt x="836201" y="707761"/>
                </a:cubicBezTo>
                <a:cubicBezTo>
                  <a:pt x="825628" y="753005"/>
                  <a:pt x="816008" y="798915"/>
                  <a:pt x="808483" y="844730"/>
                </a:cubicBezTo>
                <a:cubicBezTo>
                  <a:pt x="800482" y="893213"/>
                  <a:pt x="792767" y="941790"/>
                  <a:pt x="789528" y="990844"/>
                </a:cubicBezTo>
                <a:cubicBezTo>
                  <a:pt x="788290" y="1009894"/>
                  <a:pt x="788385" y="1031039"/>
                  <a:pt x="790576" y="1050566"/>
                </a:cubicBezTo>
                <a:close/>
                <a:moveTo>
                  <a:pt x="845440" y="584412"/>
                </a:moveTo>
                <a:cubicBezTo>
                  <a:pt x="843821" y="594032"/>
                  <a:pt x="843535" y="605367"/>
                  <a:pt x="839058" y="614130"/>
                </a:cubicBezTo>
                <a:cubicBezTo>
                  <a:pt x="838772" y="614606"/>
                  <a:pt x="838582" y="615083"/>
                  <a:pt x="838296" y="615654"/>
                </a:cubicBezTo>
                <a:cubicBezTo>
                  <a:pt x="837153" y="616035"/>
                  <a:pt x="836296" y="616988"/>
                  <a:pt x="835820" y="618512"/>
                </a:cubicBezTo>
                <a:cubicBezTo>
                  <a:pt x="830390" y="624608"/>
                  <a:pt x="824675" y="630608"/>
                  <a:pt x="818198" y="636228"/>
                </a:cubicBezTo>
                <a:cubicBezTo>
                  <a:pt x="812674" y="640991"/>
                  <a:pt x="808959" y="647849"/>
                  <a:pt x="805721" y="654230"/>
                </a:cubicBezTo>
                <a:cubicBezTo>
                  <a:pt x="801149" y="663184"/>
                  <a:pt x="793052" y="670232"/>
                  <a:pt x="786194" y="677567"/>
                </a:cubicBezTo>
                <a:cubicBezTo>
                  <a:pt x="773050" y="691568"/>
                  <a:pt x="764192" y="707570"/>
                  <a:pt x="755143" y="724334"/>
                </a:cubicBezTo>
                <a:cubicBezTo>
                  <a:pt x="754286" y="725858"/>
                  <a:pt x="753524" y="727478"/>
                  <a:pt x="752762" y="729002"/>
                </a:cubicBezTo>
                <a:cubicBezTo>
                  <a:pt x="753238" y="727192"/>
                  <a:pt x="753714" y="725287"/>
                  <a:pt x="754095" y="723477"/>
                </a:cubicBezTo>
                <a:cubicBezTo>
                  <a:pt x="760191" y="699188"/>
                  <a:pt x="762858" y="673661"/>
                  <a:pt x="766763" y="648992"/>
                </a:cubicBezTo>
                <a:cubicBezTo>
                  <a:pt x="770859" y="623655"/>
                  <a:pt x="777622" y="599081"/>
                  <a:pt x="781718" y="573744"/>
                </a:cubicBezTo>
                <a:cubicBezTo>
                  <a:pt x="785813" y="548312"/>
                  <a:pt x="792671" y="523452"/>
                  <a:pt x="796767" y="498020"/>
                </a:cubicBezTo>
                <a:cubicBezTo>
                  <a:pt x="801053" y="471636"/>
                  <a:pt x="804482" y="445633"/>
                  <a:pt x="807054" y="419058"/>
                </a:cubicBezTo>
                <a:cubicBezTo>
                  <a:pt x="809245" y="396579"/>
                  <a:pt x="811912" y="374862"/>
                  <a:pt x="809340" y="352383"/>
                </a:cubicBezTo>
                <a:cubicBezTo>
                  <a:pt x="806673" y="328952"/>
                  <a:pt x="810483" y="305234"/>
                  <a:pt x="807149" y="281612"/>
                </a:cubicBezTo>
                <a:cubicBezTo>
                  <a:pt x="804768" y="264563"/>
                  <a:pt x="800291" y="248942"/>
                  <a:pt x="794672" y="233225"/>
                </a:cubicBezTo>
                <a:cubicBezTo>
                  <a:pt x="795148" y="234368"/>
                  <a:pt x="795624" y="235321"/>
                  <a:pt x="796100" y="236178"/>
                </a:cubicBezTo>
                <a:cubicBezTo>
                  <a:pt x="800768" y="244655"/>
                  <a:pt x="807530" y="256085"/>
                  <a:pt x="809340" y="265610"/>
                </a:cubicBezTo>
                <a:cubicBezTo>
                  <a:pt x="812293" y="281803"/>
                  <a:pt x="821627" y="296852"/>
                  <a:pt x="827247" y="312188"/>
                </a:cubicBezTo>
                <a:cubicBezTo>
                  <a:pt x="833534" y="329523"/>
                  <a:pt x="839344" y="347430"/>
                  <a:pt x="844297" y="365051"/>
                </a:cubicBezTo>
                <a:cubicBezTo>
                  <a:pt x="849440" y="383339"/>
                  <a:pt x="849536" y="401532"/>
                  <a:pt x="852679" y="420011"/>
                </a:cubicBezTo>
                <a:cubicBezTo>
                  <a:pt x="856108" y="440299"/>
                  <a:pt x="854108" y="460301"/>
                  <a:pt x="852869" y="480685"/>
                </a:cubicBezTo>
                <a:cubicBezTo>
                  <a:pt x="851822" y="498020"/>
                  <a:pt x="854679" y="515070"/>
                  <a:pt x="853060" y="532406"/>
                </a:cubicBezTo>
                <a:cubicBezTo>
                  <a:pt x="851441" y="549836"/>
                  <a:pt x="848202" y="566981"/>
                  <a:pt x="845345" y="584222"/>
                </a:cubicBezTo>
                <a:close/>
                <a:moveTo>
                  <a:pt x="457772" y="506021"/>
                </a:moveTo>
                <a:cubicBezTo>
                  <a:pt x="482156" y="526024"/>
                  <a:pt x="504254" y="548122"/>
                  <a:pt x="527781" y="569077"/>
                </a:cubicBezTo>
                <a:cubicBezTo>
                  <a:pt x="540830" y="580697"/>
                  <a:pt x="554165" y="592127"/>
                  <a:pt x="565881" y="605177"/>
                </a:cubicBezTo>
                <a:cubicBezTo>
                  <a:pt x="576359" y="616797"/>
                  <a:pt x="590551" y="626036"/>
                  <a:pt x="601600" y="637466"/>
                </a:cubicBezTo>
                <a:cubicBezTo>
                  <a:pt x="607410" y="643372"/>
                  <a:pt x="613030" y="649373"/>
                  <a:pt x="618935" y="655278"/>
                </a:cubicBezTo>
                <a:cubicBezTo>
                  <a:pt x="623793" y="660136"/>
                  <a:pt x="629984" y="663184"/>
                  <a:pt x="634842" y="668042"/>
                </a:cubicBezTo>
                <a:cubicBezTo>
                  <a:pt x="639224" y="676233"/>
                  <a:pt x="643224" y="684615"/>
                  <a:pt x="648558" y="692426"/>
                </a:cubicBezTo>
                <a:cubicBezTo>
                  <a:pt x="651701" y="696998"/>
                  <a:pt x="654845" y="702808"/>
                  <a:pt x="658655" y="708142"/>
                </a:cubicBezTo>
                <a:cubicBezTo>
                  <a:pt x="661988" y="725668"/>
                  <a:pt x="666560" y="742908"/>
                  <a:pt x="672561" y="758910"/>
                </a:cubicBezTo>
                <a:cubicBezTo>
                  <a:pt x="677038" y="770721"/>
                  <a:pt x="682086" y="782342"/>
                  <a:pt x="685801" y="794343"/>
                </a:cubicBezTo>
                <a:cubicBezTo>
                  <a:pt x="688373" y="802725"/>
                  <a:pt x="689801" y="811869"/>
                  <a:pt x="693516" y="819870"/>
                </a:cubicBezTo>
                <a:cubicBezTo>
                  <a:pt x="696564" y="826538"/>
                  <a:pt x="699993" y="831491"/>
                  <a:pt x="704470" y="834920"/>
                </a:cubicBezTo>
                <a:cubicBezTo>
                  <a:pt x="705803" y="838539"/>
                  <a:pt x="707137" y="842159"/>
                  <a:pt x="707994" y="845969"/>
                </a:cubicBezTo>
                <a:cubicBezTo>
                  <a:pt x="709328" y="851588"/>
                  <a:pt x="710661" y="857780"/>
                  <a:pt x="713138" y="863209"/>
                </a:cubicBezTo>
                <a:cubicBezTo>
                  <a:pt x="712566" y="885593"/>
                  <a:pt x="715614" y="908167"/>
                  <a:pt x="720758" y="930074"/>
                </a:cubicBezTo>
                <a:cubicBezTo>
                  <a:pt x="720472" y="929503"/>
                  <a:pt x="720091" y="929027"/>
                  <a:pt x="719805" y="928455"/>
                </a:cubicBezTo>
                <a:cubicBezTo>
                  <a:pt x="712852" y="916358"/>
                  <a:pt x="705708" y="905119"/>
                  <a:pt x="696564" y="894546"/>
                </a:cubicBezTo>
                <a:cubicBezTo>
                  <a:pt x="687039" y="883497"/>
                  <a:pt x="676276" y="873401"/>
                  <a:pt x="668846" y="860828"/>
                </a:cubicBezTo>
                <a:cubicBezTo>
                  <a:pt x="660369" y="846540"/>
                  <a:pt x="649987" y="832824"/>
                  <a:pt x="643319" y="817489"/>
                </a:cubicBezTo>
                <a:cubicBezTo>
                  <a:pt x="637223" y="803487"/>
                  <a:pt x="630842" y="789581"/>
                  <a:pt x="624365" y="775769"/>
                </a:cubicBezTo>
                <a:cubicBezTo>
                  <a:pt x="612458" y="750433"/>
                  <a:pt x="596456" y="727097"/>
                  <a:pt x="582359" y="702998"/>
                </a:cubicBezTo>
                <a:cubicBezTo>
                  <a:pt x="551022" y="649468"/>
                  <a:pt x="517494" y="597176"/>
                  <a:pt x="479489" y="548122"/>
                </a:cubicBezTo>
                <a:cubicBezTo>
                  <a:pt x="462535" y="526310"/>
                  <a:pt x="445580" y="503926"/>
                  <a:pt x="427769" y="482780"/>
                </a:cubicBezTo>
                <a:cubicBezTo>
                  <a:pt x="438056" y="490210"/>
                  <a:pt x="448057" y="498020"/>
                  <a:pt x="457868" y="506117"/>
                </a:cubicBezTo>
                <a:close/>
                <a:moveTo>
                  <a:pt x="481585" y="418677"/>
                </a:moveTo>
                <a:cubicBezTo>
                  <a:pt x="481299" y="443156"/>
                  <a:pt x="483299" y="467255"/>
                  <a:pt x="488633" y="490686"/>
                </a:cubicBezTo>
                <a:cubicBezTo>
                  <a:pt x="486252" y="487448"/>
                  <a:pt x="483871" y="484400"/>
                  <a:pt x="481204" y="481447"/>
                </a:cubicBezTo>
                <a:cubicBezTo>
                  <a:pt x="480537" y="478970"/>
                  <a:pt x="479870" y="476684"/>
                  <a:pt x="479299" y="474589"/>
                </a:cubicBezTo>
                <a:cubicBezTo>
                  <a:pt x="475489" y="462968"/>
                  <a:pt x="469869" y="450872"/>
                  <a:pt x="469107" y="438584"/>
                </a:cubicBezTo>
                <a:cubicBezTo>
                  <a:pt x="467964" y="422201"/>
                  <a:pt x="469298" y="405914"/>
                  <a:pt x="471679" y="389721"/>
                </a:cubicBezTo>
                <a:cubicBezTo>
                  <a:pt x="473584" y="376291"/>
                  <a:pt x="474727" y="362480"/>
                  <a:pt x="481013" y="350288"/>
                </a:cubicBezTo>
                <a:cubicBezTo>
                  <a:pt x="485585" y="341334"/>
                  <a:pt x="491205" y="332476"/>
                  <a:pt x="497396" y="324094"/>
                </a:cubicBezTo>
                <a:cubicBezTo>
                  <a:pt x="496444" y="326189"/>
                  <a:pt x="495491" y="328285"/>
                  <a:pt x="494539" y="330380"/>
                </a:cubicBezTo>
                <a:cubicBezTo>
                  <a:pt x="490443" y="339143"/>
                  <a:pt x="490348" y="352383"/>
                  <a:pt x="488633" y="362003"/>
                </a:cubicBezTo>
                <a:cubicBezTo>
                  <a:pt x="485204" y="380958"/>
                  <a:pt x="481871" y="399437"/>
                  <a:pt x="481680" y="418677"/>
                </a:cubicBezTo>
                <a:close/>
                <a:moveTo>
                  <a:pt x="554165" y="492591"/>
                </a:moveTo>
                <a:cubicBezTo>
                  <a:pt x="559214" y="513260"/>
                  <a:pt x="567024" y="531548"/>
                  <a:pt x="575120" y="551075"/>
                </a:cubicBezTo>
                <a:cubicBezTo>
                  <a:pt x="580359" y="563743"/>
                  <a:pt x="585122" y="583460"/>
                  <a:pt x="595218" y="593366"/>
                </a:cubicBezTo>
                <a:cubicBezTo>
                  <a:pt x="607791" y="605748"/>
                  <a:pt x="615792" y="622226"/>
                  <a:pt x="629032" y="634133"/>
                </a:cubicBezTo>
                <a:cubicBezTo>
                  <a:pt x="631699" y="636514"/>
                  <a:pt x="633890" y="639086"/>
                  <a:pt x="635890" y="641753"/>
                </a:cubicBezTo>
                <a:cubicBezTo>
                  <a:pt x="632366" y="638419"/>
                  <a:pt x="628841" y="635180"/>
                  <a:pt x="625603" y="631751"/>
                </a:cubicBezTo>
                <a:cubicBezTo>
                  <a:pt x="601314" y="606224"/>
                  <a:pt x="575406" y="581936"/>
                  <a:pt x="549308" y="558314"/>
                </a:cubicBezTo>
                <a:cubicBezTo>
                  <a:pt x="536163" y="546503"/>
                  <a:pt x="523495" y="534215"/>
                  <a:pt x="510636" y="522119"/>
                </a:cubicBezTo>
                <a:cubicBezTo>
                  <a:pt x="497206" y="488876"/>
                  <a:pt x="492253" y="453348"/>
                  <a:pt x="492443" y="417439"/>
                </a:cubicBezTo>
                <a:cubicBezTo>
                  <a:pt x="492539" y="396103"/>
                  <a:pt x="496634" y="375338"/>
                  <a:pt x="499682" y="354288"/>
                </a:cubicBezTo>
                <a:cubicBezTo>
                  <a:pt x="501397" y="342382"/>
                  <a:pt x="503683" y="331333"/>
                  <a:pt x="507588" y="319998"/>
                </a:cubicBezTo>
                <a:cubicBezTo>
                  <a:pt x="509112" y="315712"/>
                  <a:pt x="510065" y="311426"/>
                  <a:pt x="510636" y="307139"/>
                </a:cubicBezTo>
                <a:cubicBezTo>
                  <a:pt x="516732" y="299996"/>
                  <a:pt x="523019" y="293138"/>
                  <a:pt x="529210" y="286661"/>
                </a:cubicBezTo>
                <a:cubicBezTo>
                  <a:pt x="537306" y="278279"/>
                  <a:pt x="545498" y="271135"/>
                  <a:pt x="553022" y="262181"/>
                </a:cubicBezTo>
                <a:cubicBezTo>
                  <a:pt x="553308" y="261800"/>
                  <a:pt x="553594" y="261419"/>
                  <a:pt x="553975" y="261134"/>
                </a:cubicBezTo>
                <a:cubicBezTo>
                  <a:pt x="547212" y="295043"/>
                  <a:pt x="539497" y="329142"/>
                  <a:pt x="538735" y="363623"/>
                </a:cubicBezTo>
                <a:cubicBezTo>
                  <a:pt x="537782" y="406961"/>
                  <a:pt x="543783" y="450586"/>
                  <a:pt x="554070" y="492686"/>
                </a:cubicBezTo>
                <a:close/>
                <a:moveTo>
                  <a:pt x="578359" y="254847"/>
                </a:moveTo>
                <a:cubicBezTo>
                  <a:pt x="579788" y="262181"/>
                  <a:pt x="583788" y="270182"/>
                  <a:pt x="587312" y="275707"/>
                </a:cubicBezTo>
                <a:cubicBezTo>
                  <a:pt x="597314" y="291423"/>
                  <a:pt x="603886" y="308092"/>
                  <a:pt x="607601" y="326285"/>
                </a:cubicBezTo>
                <a:cubicBezTo>
                  <a:pt x="610363" y="339905"/>
                  <a:pt x="615887" y="352764"/>
                  <a:pt x="619221" y="366290"/>
                </a:cubicBezTo>
                <a:cubicBezTo>
                  <a:pt x="623698" y="384292"/>
                  <a:pt x="629889" y="401818"/>
                  <a:pt x="634747" y="419630"/>
                </a:cubicBezTo>
                <a:cubicBezTo>
                  <a:pt x="645224" y="458111"/>
                  <a:pt x="638652" y="497354"/>
                  <a:pt x="644177" y="536311"/>
                </a:cubicBezTo>
                <a:cubicBezTo>
                  <a:pt x="647320" y="558314"/>
                  <a:pt x="652463" y="579364"/>
                  <a:pt x="655702" y="600700"/>
                </a:cubicBezTo>
                <a:cubicBezTo>
                  <a:pt x="653035" y="614130"/>
                  <a:pt x="651225" y="627560"/>
                  <a:pt x="651511" y="641086"/>
                </a:cubicBezTo>
                <a:cubicBezTo>
                  <a:pt x="649415" y="638419"/>
                  <a:pt x="647510" y="635752"/>
                  <a:pt x="646082" y="632894"/>
                </a:cubicBezTo>
                <a:cubicBezTo>
                  <a:pt x="642748" y="626322"/>
                  <a:pt x="633794" y="621464"/>
                  <a:pt x="629127" y="615464"/>
                </a:cubicBezTo>
                <a:cubicBezTo>
                  <a:pt x="623888" y="608701"/>
                  <a:pt x="619316" y="601367"/>
                  <a:pt x="613792" y="594890"/>
                </a:cubicBezTo>
                <a:cubicBezTo>
                  <a:pt x="602171" y="581078"/>
                  <a:pt x="595599" y="567458"/>
                  <a:pt x="588646" y="550884"/>
                </a:cubicBezTo>
                <a:cubicBezTo>
                  <a:pt x="581216" y="533168"/>
                  <a:pt x="573120" y="516689"/>
                  <a:pt x="568262" y="497925"/>
                </a:cubicBezTo>
                <a:cubicBezTo>
                  <a:pt x="557309" y="455825"/>
                  <a:pt x="549879" y="411248"/>
                  <a:pt x="550355" y="367623"/>
                </a:cubicBezTo>
                <a:cubicBezTo>
                  <a:pt x="550832" y="326570"/>
                  <a:pt x="558928" y="284279"/>
                  <a:pt x="565405" y="243512"/>
                </a:cubicBezTo>
                <a:cubicBezTo>
                  <a:pt x="569596" y="247322"/>
                  <a:pt x="573787" y="251228"/>
                  <a:pt x="578264" y="254847"/>
                </a:cubicBezTo>
                <a:close/>
                <a:moveTo>
                  <a:pt x="638652" y="295233"/>
                </a:moveTo>
                <a:cubicBezTo>
                  <a:pt x="640081" y="297424"/>
                  <a:pt x="643415" y="298948"/>
                  <a:pt x="645320" y="300758"/>
                </a:cubicBezTo>
                <a:cubicBezTo>
                  <a:pt x="649701" y="304758"/>
                  <a:pt x="652749" y="308854"/>
                  <a:pt x="656083" y="313616"/>
                </a:cubicBezTo>
                <a:cubicBezTo>
                  <a:pt x="667799" y="330380"/>
                  <a:pt x="678467" y="348002"/>
                  <a:pt x="686468" y="366956"/>
                </a:cubicBezTo>
                <a:cubicBezTo>
                  <a:pt x="693802" y="384482"/>
                  <a:pt x="697136" y="405628"/>
                  <a:pt x="699231" y="424583"/>
                </a:cubicBezTo>
                <a:cubicBezTo>
                  <a:pt x="699612" y="428297"/>
                  <a:pt x="699612" y="432107"/>
                  <a:pt x="699422" y="435917"/>
                </a:cubicBezTo>
                <a:cubicBezTo>
                  <a:pt x="690659" y="465254"/>
                  <a:pt x="682943" y="494782"/>
                  <a:pt x="675800" y="524595"/>
                </a:cubicBezTo>
                <a:cubicBezTo>
                  <a:pt x="672180" y="539645"/>
                  <a:pt x="667513" y="554885"/>
                  <a:pt x="663227" y="570315"/>
                </a:cubicBezTo>
                <a:cubicBezTo>
                  <a:pt x="660750" y="560028"/>
                  <a:pt x="658369" y="549836"/>
                  <a:pt x="656845" y="539835"/>
                </a:cubicBezTo>
                <a:cubicBezTo>
                  <a:pt x="653987" y="520309"/>
                  <a:pt x="653892" y="501354"/>
                  <a:pt x="653987" y="481733"/>
                </a:cubicBezTo>
                <a:cubicBezTo>
                  <a:pt x="654083" y="463159"/>
                  <a:pt x="651606" y="444966"/>
                  <a:pt x="648653" y="426678"/>
                </a:cubicBezTo>
                <a:cubicBezTo>
                  <a:pt x="643034" y="392007"/>
                  <a:pt x="625412" y="359432"/>
                  <a:pt x="618459" y="325237"/>
                </a:cubicBezTo>
                <a:cubicBezTo>
                  <a:pt x="615697" y="311711"/>
                  <a:pt x="611601" y="298662"/>
                  <a:pt x="604838" y="286565"/>
                </a:cubicBezTo>
                <a:cubicBezTo>
                  <a:pt x="600647" y="278945"/>
                  <a:pt x="592742" y="269516"/>
                  <a:pt x="587693" y="260181"/>
                </a:cubicBezTo>
                <a:cubicBezTo>
                  <a:pt x="591884" y="261896"/>
                  <a:pt x="596361" y="263324"/>
                  <a:pt x="600266" y="265134"/>
                </a:cubicBezTo>
                <a:cubicBezTo>
                  <a:pt x="608267" y="268849"/>
                  <a:pt x="616364" y="272087"/>
                  <a:pt x="624460" y="275421"/>
                </a:cubicBezTo>
                <a:cubicBezTo>
                  <a:pt x="629984" y="281327"/>
                  <a:pt x="634175" y="288566"/>
                  <a:pt x="638557" y="295233"/>
                </a:cubicBezTo>
                <a:close/>
                <a:moveTo>
                  <a:pt x="727044" y="351240"/>
                </a:moveTo>
                <a:cubicBezTo>
                  <a:pt x="721710" y="367052"/>
                  <a:pt x="716376" y="382863"/>
                  <a:pt x="711137" y="398675"/>
                </a:cubicBezTo>
                <a:cubicBezTo>
                  <a:pt x="709804" y="402580"/>
                  <a:pt x="708566" y="406485"/>
                  <a:pt x="707327" y="410390"/>
                </a:cubicBezTo>
                <a:cubicBezTo>
                  <a:pt x="707327" y="410295"/>
                  <a:pt x="707327" y="410105"/>
                  <a:pt x="707327" y="410009"/>
                </a:cubicBezTo>
                <a:cubicBezTo>
                  <a:pt x="703803" y="390102"/>
                  <a:pt x="700755" y="372290"/>
                  <a:pt x="691516" y="354002"/>
                </a:cubicBezTo>
                <a:cubicBezTo>
                  <a:pt x="681896" y="335048"/>
                  <a:pt x="671228" y="316950"/>
                  <a:pt x="657607" y="300472"/>
                </a:cubicBezTo>
                <a:cubicBezTo>
                  <a:pt x="651701" y="293328"/>
                  <a:pt x="643891" y="287518"/>
                  <a:pt x="637319" y="280755"/>
                </a:cubicBezTo>
                <a:cubicBezTo>
                  <a:pt x="642367" y="282946"/>
                  <a:pt x="647415" y="285327"/>
                  <a:pt x="652273" y="287994"/>
                </a:cubicBezTo>
                <a:cubicBezTo>
                  <a:pt x="671990" y="298567"/>
                  <a:pt x="690944" y="312378"/>
                  <a:pt x="706280" y="328761"/>
                </a:cubicBezTo>
                <a:cubicBezTo>
                  <a:pt x="712280" y="335238"/>
                  <a:pt x="718567" y="341334"/>
                  <a:pt x="724377" y="348002"/>
                </a:cubicBezTo>
                <a:cubicBezTo>
                  <a:pt x="724568" y="348287"/>
                  <a:pt x="725711" y="349526"/>
                  <a:pt x="727139" y="351240"/>
                </a:cubicBezTo>
                <a:close/>
                <a:moveTo>
                  <a:pt x="786575" y="229320"/>
                </a:moveTo>
                <a:cubicBezTo>
                  <a:pt x="792005" y="250085"/>
                  <a:pt x="797434" y="270373"/>
                  <a:pt x="798863" y="292090"/>
                </a:cubicBezTo>
                <a:cubicBezTo>
                  <a:pt x="800482" y="315712"/>
                  <a:pt x="798196" y="338858"/>
                  <a:pt x="800291" y="362384"/>
                </a:cubicBezTo>
                <a:cubicBezTo>
                  <a:pt x="802482" y="386864"/>
                  <a:pt x="797339" y="414105"/>
                  <a:pt x="794767" y="438489"/>
                </a:cubicBezTo>
                <a:cubicBezTo>
                  <a:pt x="792290" y="462587"/>
                  <a:pt x="788290" y="487638"/>
                  <a:pt x="782575" y="511165"/>
                </a:cubicBezTo>
                <a:cubicBezTo>
                  <a:pt x="776384" y="536501"/>
                  <a:pt x="772478" y="561933"/>
                  <a:pt x="767621" y="587555"/>
                </a:cubicBezTo>
                <a:cubicBezTo>
                  <a:pt x="763239" y="610701"/>
                  <a:pt x="757143" y="633275"/>
                  <a:pt x="753333" y="656516"/>
                </a:cubicBezTo>
                <a:cubicBezTo>
                  <a:pt x="749237" y="681186"/>
                  <a:pt x="746570" y="706427"/>
                  <a:pt x="739427" y="730430"/>
                </a:cubicBezTo>
                <a:cubicBezTo>
                  <a:pt x="732759" y="752909"/>
                  <a:pt x="727901" y="777103"/>
                  <a:pt x="724091" y="800249"/>
                </a:cubicBezTo>
                <a:cubicBezTo>
                  <a:pt x="723806" y="801582"/>
                  <a:pt x="724091" y="802725"/>
                  <a:pt x="724472" y="803678"/>
                </a:cubicBezTo>
                <a:cubicBezTo>
                  <a:pt x="723806" y="807107"/>
                  <a:pt x="723044" y="810631"/>
                  <a:pt x="722091" y="814155"/>
                </a:cubicBezTo>
                <a:cubicBezTo>
                  <a:pt x="721615" y="815774"/>
                  <a:pt x="721139" y="817394"/>
                  <a:pt x="720662" y="818918"/>
                </a:cubicBezTo>
                <a:cubicBezTo>
                  <a:pt x="713709" y="811583"/>
                  <a:pt x="712280" y="800249"/>
                  <a:pt x="709328" y="790819"/>
                </a:cubicBezTo>
                <a:cubicBezTo>
                  <a:pt x="705137" y="777008"/>
                  <a:pt x="699231" y="763958"/>
                  <a:pt x="694564" y="750338"/>
                </a:cubicBezTo>
                <a:cubicBezTo>
                  <a:pt x="686087" y="725954"/>
                  <a:pt x="679514" y="698426"/>
                  <a:pt x="677133" y="672518"/>
                </a:cubicBezTo>
                <a:cubicBezTo>
                  <a:pt x="675990" y="660422"/>
                  <a:pt x="673609" y="646515"/>
                  <a:pt x="675133" y="634323"/>
                </a:cubicBezTo>
                <a:cubicBezTo>
                  <a:pt x="676847" y="620988"/>
                  <a:pt x="678943" y="607653"/>
                  <a:pt x="681515" y="594509"/>
                </a:cubicBezTo>
                <a:cubicBezTo>
                  <a:pt x="686563" y="568601"/>
                  <a:pt x="695040" y="543550"/>
                  <a:pt x="701231" y="517928"/>
                </a:cubicBezTo>
                <a:cubicBezTo>
                  <a:pt x="714947" y="461254"/>
                  <a:pt x="732664" y="406295"/>
                  <a:pt x="751142" y="350954"/>
                </a:cubicBezTo>
                <a:cubicBezTo>
                  <a:pt x="760001" y="324380"/>
                  <a:pt x="771526" y="297329"/>
                  <a:pt x="777241" y="269897"/>
                </a:cubicBezTo>
                <a:cubicBezTo>
                  <a:pt x="779717" y="258181"/>
                  <a:pt x="783432" y="246656"/>
                  <a:pt x="785623" y="234940"/>
                </a:cubicBezTo>
                <a:cubicBezTo>
                  <a:pt x="786004" y="233035"/>
                  <a:pt x="786290" y="231225"/>
                  <a:pt x="786575" y="229320"/>
                </a:cubicBezTo>
                <a:close/>
                <a:moveTo>
                  <a:pt x="829343" y="239798"/>
                </a:moveTo>
                <a:cubicBezTo>
                  <a:pt x="832010" y="241893"/>
                  <a:pt x="834772" y="243893"/>
                  <a:pt x="837153" y="246084"/>
                </a:cubicBezTo>
                <a:cubicBezTo>
                  <a:pt x="849726" y="257514"/>
                  <a:pt x="861537" y="269706"/>
                  <a:pt x="871919" y="283232"/>
                </a:cubicBezTo>
                <a:cubicBezTo>
                  <a:pt x="890779" y="307711"/>
                  <a:pt x="905828" y="334476"/>
                  <a:pt x="916973" y="363337"/>
                </a:cubicBezTo>
                <a:cubicBezTo>
                  <a:pt x="923069" y="379148"/>
                  <a:pt x="931165" y="394293"/>
                  <a:pt x="936689" y="410295"/>
                </a:cubicBezTo>
                <a:cubicBezTo>
                  <a:pt x="942214" y="426011"/>
                  <a:pt x="943071" y="442871"/>
                  <a:pt x="945643" y="459349"/>
                </a:cubicBezTo>
                <a:cubicBezTo>
                  <a:pt x="949739" y="485924"/>
                  <a:pt x="949548" y="512117"/>
                  <a:pt x="946595" y="538502"/>
                </a:cubicBezTo>
                <a:cubicBezTo>
                  <a:pt x="942500" y="535263"/>
                  <a:pt x="938023" y="532787"/>
                  <a:pt x="932879" y="531929"/>
                </a:cubicBezTo>
                <a:cubicBezTo>
                  <a:pt x="916973" y="529358"/>
                  <a:pt x="906686" y="549360"/>
                  <a:pt x="896208" y="557456"/>
                </a:cubicBezTo>
                <a:cubicBezTo>
                  <a:pt x="882302" y="568315"/>
                  <a:pt x="868586" y="579269"/>
                  <a:pt x="857156" y="592889"/>
                </a:cubicBezTo>
                <a:cubicBezTo>
                  <a:pt x="856489" y="593651"/>
                  <a:pt x="855822" y="594413"/>
                  <a:pt x="855155" y="595271"/>
                </a:cubicBezTo>
                <a:cubicBezTo>
                  <a:pt x="856108" y="589175"/>
                  <a:pt x="857156" y="583079"/>
                  <a:pt x="858108" y="576983"/>
                </a:cubicBezTo>
                <a:cubicBezTo>
                  <a:pt x="861251" y="557552"/>
                  <a:pt x="864871" y="538121"/>
                  <a:pt x="864966" y="518404"/>
                </a:cubicBezTo>
                <a:cubicBezTo>
                  <a:pt x="864966" y="506498"/>
                  <a:pt x="863156" y="494401"/>
                  <a:pt x="863918" y="482495"/>
                </a:cubicBezTo>
                <a:cubicBezTo>
                  <a:pt x="864585" y="472970"/>
                  <a:pt x="865252" y="463445"/>
                  <a:pt x="865728" y="453920"/>
                </a:cubicBezTo>
                <a:cubicBezTo>
                  <a:pt x="866490" y="435917"/>
                  <a:pt x="863918" y="418106"/>
                  <a:pt x="861823" y="400294"/>
                </a:cubicBezTo>
                <a:cubicBezTo>
                  <a:pt x="856965" y="359241"/>
                  <a:pt x="841725" y="319141"/>
                  <a:pt x="824866" y="281708"/>
                </a:cubicBezTo>
                <a:cubicBezTo>
                  <a:pt x="820770" y="272564"/>
                  <a:pt x="818770" y="262562"/>
                  <a:pt x="813912" y="253895"/>
                </a:cubicBezTo>
                <a:cubicBezTo>
                  <a:pt x="809912" y="246656"/>
                  <a:pt x="805625" y="239512"/>
                  <a:pt x="801434" y="232368"/>
                </a:cubicBezTo>
                <a:cubicBezTo>
                  <a:pt x="798672" y="227701"/>
                  <a:pt x="794957" y="219700"/>
                  <a:pt x="789147" y="218176"/>
                </a:cubicBezTo>
                <a:cubicBezTo>
                  <a:pt x="788957" y="217795"/>
                  <a:pt x="788861" y="217509"/>
                  <a:pt x="788766" y="217128"/>
                </a:cubicBezTo>
                <a:cubicBezTo>
                  <a:pt x="791814" y="218938"/>
                  <a:pt x="794862" y="220748"/>
                  <a:pt x="797910" y="222653"/>
                </a:cubicBezTo>
                <a:cubicBezTo>
                  <a:pt x="806197" y="227606"/>
                  <a:pt x="814388" y="233511"/>
                  <a:pt x="823247" y="237226"/>
                </a:cubicBezTo>
                <a:cubicBezTo>
                  <a:pt x="825342" y="238083"/>
                  <a:pt x="827342" y="238940"/>
                  <a:pt x="829343" y="239893"/>
                </a:cubicBezTo>
                <a:close/>
                <a:moveTo>
                  <a:pt x="859442" y="155120"/>
                </a:moveTo>
                <a:cubicBezTo>
                  <a:pt x="857441" y="166931"/>
                  <a:pt x="856013" y="178838"/>
                  <a:pt x="855536" y="190649"/>
                </a:cubicBezTo>
                <a:cubicBezTo>
                  <a:pt x="855060" y="203317"/>
                  <a:pt x="854774" y="215604"/>
                  <a:pt x="856679" y="228177"/>
                </a:cubicBezTo>
                <a:cubicBezTo>
                  <a:pt x="856679" y="228177"/>
                  <a:pt x="856679" y="228177"/>
                  <a:pt x="856679" y="228272"/>
                </a:cubicBezTo>
                <a:cubicBezTo>
                  <a:pt x="855155" y="227415"/>
                  <a:pt x="853727" y="226558"/>
                  <a:pt x="852107" y="225796"/>
                </a:cubicBezTo>
                <a:cubicBezTo>
                  <a:pt x="846678" y="223129"/>
                  <a:pt x="840677" y="221129"/>
                  <a:pt x="835058" y="218557"/>
                </a:cubicBezTo>
                <a:cubicBezTo>
                  <a:pt x="841249" y="207984"/>
                  <a:pt x="840582" y="192744"/>
                  <a:pt x="845916" y="181124"/>
                </a:cubicBezTo>
                <a:cubicBezTo>
                  <a:pt x="849917" y="172361"/>
                  <a:pt x="854393" y="163598"/>
                  <a:pt x="859442" y="155120"/>
                </a:cubicBezTo>
                <a:close/>
                <a:moveTo>
                  <a:pt x="924021" y="271230"/>
                </a:moveTo>
                <a:cubicBezTo>
                  <a:pt x="924402" y="273135"/>
                  <a:pt x="924783" y="275231"/>
                  <a:pt x="925164" y="277421"/>
                </a:cubicBezTo>
                <a:cubicBezTo>
                  <a:pt x="910305" y="265134"/>
                  <a:pt x="894303" y="253990"/>
                  <a:pt x="878396" y="242655"/>
                </a:cubicBezTo>
                <a:cubicBezTo>
                  <a:pt x="874491" y="239893"/>
                  <a:pt x="870491" y="237035"/>
                  <a:pt x="866395" y="234273"/>
                </a:cubicBezTo>
                <a:cubicBezTo>
                  <a:pt x="865347" y="227891"/>
                  <a:pt x="864776" y="221510"/>
                  <a:pt x="864776" y="216557"/>
                </a:cubicBezTo>
                <a:cubicBezTo>
                  <a:pt x="864680" y="203317"/>
                  <a:pt x="864395" y="190077"/>
                  <a:pt x="865728" y="176933"/>
                </a:cubicBezTo>
                <a:cubicBezTo>
                  <a:pt x="867062" y="163788"/>
                  <a:pt x="868967" y="150834"/>
                  <a:pt x="870681" y="137785"/>
                </a:cubicBezTo>
                <a:cubicBezTo>
                  <a:pt x="875158" y="131308"/>
                  <a:pt x="879920" y="125021"/>
                  <a:pt x="884969" y="119116"/>
                </a:cubicBezTo>
                <a:cubicBezTo>
                  <a:pt x="896970" y="104924"/>
                  <a:pt x="911258" y="91970"/>
                  <a:pt x="923354" y="77587"/>
                </a:cubicBezTo>
                <a:cubicBezTo>
                  <a:pt x="912496" y="115782"/>
                  <a:pt x="904876" y="156835"/>
                  <a:pt x="911162" y="195506"/>
                </a:cubicBezTo>
                <a:cubicBezTo>
                  <a:pt x="915258" y="220652"/>
                  <a:pt x="918592" y="246465"/>
                  <a:pt x="924116" y="271230"/>
                </a:cubicBezTo>
                <a:close/>
                <a:moveTo>
                  <a:pt x="988124" y="73586"/>
                </a:moveTo>
                <a:cubicBezTo>
                  <a:pt x="990791" y="83397"/>
                  <a:pt x="991649" y="93398"/>
                  <a:pt x="994030" y="103209"/>
                </a:cubicBezTo>
                <a:cubicBezTo>
                  <a:pt x="998030" y="120259"/>
                  <a:pt x="1001364" y="137499"/>
                  <a:pt x="1003745" y="154835"/>
                </a:cubicBezTo>
                <a:cubicBezTo>
                  <a:pt x="1008222" y="187886"/>
                  <a:pt x="1010889" y="221224"/>
                  <a:pt x="1012508" y="254561"/>
                </a:cubicBezTo>
                <a:cubicBezTo>
                  <a:pt x="1014318" y="290566"/>
                  <a:pt x="1020224" y="327332"/>
                  <a:pt x="1015842" y="363337"/>
                </a:cubicBezTo>
                <a:cubicBezTo>
                  <a:pt x="1013747" y="380101"/>
                  <a:pt x="1010603" y="396770"/>
                  <a:pt x="1007841" y="413534"/>
                </a:cubicBezTo>
                <a:cubicBezTo>
                  <a:pt x="1007746" y="414105"/>
                  <a:pt x="1007651" y="414677"/>
                  <a:pt x="1007555" y="415248"/>
                </a:cubicBezTo>
                <a:cubicBezTo>
                  <a:pt x="1006793" y="415058"/>
                  <a:pt x="1006031" y="415058"/>
                  <a:pt x="1005365" y="415248"/>
                </a:cubicBezTo>
                <a:cubicBezTo>
                  <a:pt x="998983" y="380101"/>
                  <a:pt x="985267" y="346287"/>
                  <a:pt x="964026" y="317331"/>
                </a:cubicBezTo>
                <a:cubicBezTo>
                  <a:pt x="957263" y="308187"/>
                  <a:pt x="949834" y="299900"/>
                  <a:pt x="941833" y="292185"/>
                </a:cubicBezTo>
                <a:cubicBezTo>
                  <a:pt x="941261" y="291137"/>
                  <a:pt x="940595" y="290090"/>
                  <a:pt x="939928" y="289042"/>
                </a:cubicBezTo>
                <a:cubicBezTo>
                  <a:pt x="939452" y="286184"/>
                  <a:pt x="939071" y="283232"/>
                  <a:pt x="938404" y="280565"/>
                </a:cubicBezTo>
                <a:cubicBezTo>
                  <a:pt x="936023" y="271135"/>
                  <a:pt x="933451" y="261896"/>
                  <a:pt x="932498" y="252085"/>
                </a:cubicBezTo>
                <a:cubicBezTo>
                  <a:pt x="930403" y="230844"/>
                  <a:pt x="924212" y="210175"/>
                  <a:pt x="921259" y="189029"/>
                </a:cubicBezTo>
                <a:cubicBezTo>
                  <a:pt x="915163" y="145691"/>
                  <a:pt x="931260" y="106067"/>
                  <a:pt x="933832" y="63585"/>
                </a:cubicBezTo>
                <a:cubicBezTo>
                  <a:pt x="940499" y="53298"/>
                  <a:pt x="945262" y="42249"/>
                  <a:pt x="948596" y="30724"/>
                </a:cubicBezTo>
                <a:cubicBezTo>
                  <a:pt x="960883" y="41773"/>
                  <a:pt x="973551" y="52250"/>
                  <a:pt x="985553" y="63585"/>
                </a:cubicBezTo>
                <a:cubicBezTo>
                  <a:pt x="986791" y="67109"/>
                  <a:pt x="987648" y="70824"/>
                  <a:pt x="988315" y="73491"/>
                </a:cubicBezTo>
                <a:close/>
                <a:moveTo>
                  <a:pt x="1067277" y="195221"/>
                </a:moveTo>
                <a:cubicBezTo>
                  <a:pt x="1068230" y="204650"/>
                  <a:pt x="1074516" y="215128"/>
                  <a:pt x="1076993" y="224462"/>
                </a:cubicBezTo>
                <a:cubicBezTo>
                  <a:pt x="1084041" y="251037"/>
                  <a:pt x="1087851" y="277231"/>
                  <a:pt x="1086422" y="304853"/>
                </a:cubicBezTo>
                <a:cubicBezTo>
                  <a:pt x="1085470" y="323808"/>
                  <a:pt x="1083279" y="342572"/>
                  <a:pt x="1081184" y="361337"/>
                </a:cubicBezTo>
                <a:cubicBezTo>
                  <a:pt x="1071849" y="368861"/>
                  <a:pt x="1062705" y="376386"/>
                  <a:pt x="1053561" y="384101"/>
                </a:cubicBezTo>
                <a:cubicBezTo>
                  <a:pt x="1036988" y="398008"/>
                  <a:pt x="1027272" y="413915"/>
                  <a:pt x="1017271" y="432869"/>
                </a:cubicBezTo>
                <a:cubicBezTo>
                  <a:pt x="1018033" y="423725"/>
                  <a:pt x="1018890" y="414486"/>
                  <a:pt x="1020319" y="405342"/>
                </a:cubicBezTo>
                <a:cubicBezTo>
                  <a:pt x="1023272" y="386864"/>
                  <a:pt x="1027177" y="368290"/>
                  <a:pt x="1027748" y="349430"/>
                </a:cubicBezTo>
                <a:cubicBezTo>
                  <a:pt x="1028891" y="312188"/>
                  <a:pt x="1024700" y="274564"/>
                  <a:pt x="1022033" y="237512"/>
                </a:cubicBezTo>
                <a:cubicBezTo>
                  <a:pt x="1019271" y="199126"/>
                  <a:pt x="1016318" y="160359"/>
                  <a:pt x="1008032" y="122735"/>
                </a:cubicBezTo>
                <a:cubicBezTo>
                  <a:pt x="1004603" y="107019"/>
                  <a:pt x="1002126" y="90446"/>
                  <a:pt x="996792" y="75206"/>
                </a:cubicBezTo>
                <a:cubicBezTo>
                  <a:pt x="998030" y="76539"/>
                  <a:pt x="999269" y="77873"/>
                  <a:pt x="1000507" y="79206"/>
                </a:cubicBezTo>
                <a:cubicBezTo>
                  <a:pt x="1020033" y="100923"/>
                  <a:pt x="1039845" y="122926"/>
                  <a:pt x="1056228" y="147215"/>
                </a:cubicBezTo>
                <a:cubicBezTo>
                  <a:pt x="1056704" y="147977"/>
                  <a:pt x="1057276" y="148834"/>
                  <a:pt x="1057752" y="149596"/>
                </a:cubicBezTo>
                <a:cubicBezTo>
                  <a:pt x="1058133" y="153406"/>
                  <a:pt x="1058514" y="156930"/>
                  <a:pt x="1059181" y="159407"/>
                </a:cubicBezTo>
                <a:cubicBezTo>
                  <a:pt x="1062134" y="171408"/>
                  <a:pt x="1065944" y="182838"/>
                  <a:pt x="1067182" y="195221"/>
                </a:cubicBezTo>
                <a:close/>
                <a:moveTo>
                  <a:pt x="1140715" y="312664"/>
                </a:moveTo>
                <a:cubicBezTo>
                  <a:pt x="1124808" y="325523"/>
                  <a:pt x="1108616" y="338000"/>
                  <a:pt x="1093185" y="351431"/>
                </a:cubicBezTo>
                <a:cubicBezTo>
                  <a:pt x="1097471" y="305806"/>
                  <a:pt x="1099186" y="261610"/>
                  <a:pt x="1084994" y="216461"/>
                </a:cubicBezTo>
                <a:cubicBezTo>
                  <a:pt x="1080041" y="200840"/>
                  <a:pt x="1075278" y="185219"/>
                  <a:pt x="1070992" y="169408"/>
                </a:cubicBezTo>
                <a:cubicBezTo>
                  <a:pt x="1082708" y="187505"/>
                  <a:pt x="1093947" y="205889"/>
                  <a:pt x="1104901" y="224367"/>
                </a:cubicBezTo>
                <a:cubicBezTo>
                  <a:pt x="1120331" y="250466"/>
                  <a:pt x="1136143" y="276469"/>
                  <a:pt x="1137953" y="307425"/>
                </a:cubicBezTo>
                <a:cubicBezTo>
                  <a:pt x="1138143" y="309997"/>
                  <a:pt x="1139286" y="311711"/>
                  <a:pt x="1140810" y="312664"/>
                </a:cubicBezTo>
                <a:close/>
                <a:moveTo>
                  <a:pt x="1196341" y="295900"/>
                </a:moveTo>
                <a:cubicBezTo>
                  <a:pt x="1184816" y="310473"/>
                  <a:pt x="1173386" y="325142"/>
                  <a:pt x="1162337" y="340191"/>
                </a:cubicBezTo>
                <a:cubicBezTo>
                  <a:pt x="1139572" y="371147"/>
                  <a:pt x="1117855" y="403437"/>
                  <a:pt x="1102139" y="438680"/>
                </a:cubicBezTo>
                <a:cubicBezTo>
                  <a:pt x="1086613" y="473541"/>
                  <a:pt x="1069849" y="510212"/>
                  <a:pt x="1060800" y="547360"/>
                </a:cubicBezTo>
                <a:cubicBezTo>
                  <a:pt x="1055752" y="567934"/>
                  <a:pt x="1052132" y="589175"/>
                  <a:pt x="1049370" y="610130"/>
                </a:cubicBezTo>
                <a:cubicBezTo>
                  <a:pt x="1048799" y="614511"/>
                  <a:pt x="1048513" y="618797"/>
                  <a:pt x="1048418" y="623084"/>
                </a:cubicBezTo>
                <a:cubicBezTo>
                  <a:pt x="1036797" y="613940"/>
                  <a:pt x="1024700" y="605367"/>
                  <a:pt x="1012413" y="597080"/>
                </a:cubicBezTo>
                <a:cubicBezTo>
                  <a:pt x="1005079" y="592127"/>
                  <a:pt x="996983" y="587079"/>
                  <a:pt x="989267" y="581650"/>
                </a:cubicBezTo>
                <a:cubicBezTo>
                  <a:pt x="989839" y="576887"/>
                  <a:pt x="989267" y="572315"/>
                  <a:pt x="988029" y="567267"/>
                </a:cubicBezTo>
                <a:cubicBezTo>
                  <a:pt x="988029" y="566886"/>
                  <a:pt x="987839" y="566505"/>
                  <a:pt x="987743" y="566124"/>
                </a:cubicBezTo>
                <a:cubicBezTo>
                  <a:pt x="988220" y="565076"/>
                  <a:pt x="988410" y="563743"/>
                  <a:pt x="988410" y="562409"/>
                </a:cubicBezTo>
                <a:cubicBezTo>
                  <a:pt x="990315" y="549932"/>
                  <a:pt x="991268" y="536311"/>
                  <a:pt x="995554" y="524500"/>
                </a:cubicBezTo>
                <a:cubicBezTo>
                  <a:pt x="995840" y="523643"/>
                  <a:pt x="996221" y="522881"/>
                  <a:pt x="996506" y="522023"/>
                </a:cubicBezTo>
                <a:cubicBezTo>
                  <a:pt x="998411" y="518975"/>
                  <a:pt x="999935" y="515832"/>
                  <a:pt x="1000888" y="513451"/>
                </a:cubicBezTo>
                <a:cubicBezTo>
                  <a:pt x="1002412" y="509927"/>
                  <a:pt x="1003650" y="506212"/>
                  <a:pt x="1004698" y="502497"/>
                </a:cubicBezTo>
                <a:cubicBezTo>
                  <a:pt x="1006222" y="499068"/>
                  <a:pt x="1007841" y="495639"/>
                  <a:pt x="1009556" y="492210"/>
                </a:cubicBezTo>
                <a:cubicBezTo>
                  <a:pt x="1019366" y="471827"/>
                  <a:pt x="1030987" y="452586"/>
                  <a:pt x="1041655" y="432679"/>
                </a:cubicBezTo>
                <a:cubicBezTo>
                  <a:pt x="1052132" y="418391"/>
                  <a:pt x="1063658" y="404771"/>
                  <a:pt x="1075850" y="392007"/>
                </a:cubicBezTo>
                <a:cubicBezTo>
                  <a:pt x="1082327" y="386578"/>
                  <a:pt x="1089089" y="381339"/>
                  <a:pt x="1095471" y="376100"/>
                </a:cubicBezTo>
                <a:cubicBezTo>
                  <a:pt x="1112045" y="362575"/>
                  <a:pt x="1130523" y="350859"/>
                  <a:pt x="1146144" y="336286"/>
                </a:cubicBezTo>
                <a:cubicBezTo>
                  <a:pt x="1161765" y="321713"/>
                  <a:pt x="1180053" y="309711"/>
                  <a:pt x="1196436" y="295900"/>
                </a:cubicBezTo>
                <a:close/>
                <a:moveTo>
                  <a:pt x="1301592" y="182743"/>
                </a:moveTo>
                <a:cubicBezTo>
                  <a:pt x="1297592" y="191601"/>
                  <a:pt x="1291972" y="199316"/>
                  <a:pt x="1287305" y="208079"/>
                </a:cubicBezTo>
                <a:cubicBezTo>
                  <a:pt x="1281875" y="218271"/>
                  <a:pt x="1276827" y="228844"/>
                  <a:pt x="1272541" y="239607"/>
                </a:cubicBezTo>
                <a:cubicBezTo>
                  <a:pt x="1263587" y="262181"/>
                  <a:pt x="1258254" y="285708"/>
                  <a:pt x="1250252" y="308568"/>
                </a:cubicBezTo>
                <a:cubicBezTo>
                  <a:pt x="1235489" y="350288"/>
                  <a:pt x="1218915" y="390578"/>
                  <a:pt x="1208152" y="433536"/>
                </a:cubicBezTo>
                <a:cubicBezTo>
                  <a:pt x="1196341" y="481066"/>
                  <a:pt x="1186054" y="529262"/>
                  <a:pt x="1172624" y="576411"/>
                </a:cubicBezTo>
                <a:cubicBezTo>
                  <a:pt x="1165670" y="600700"/>
                  <a:pt x="1156717" y="623941"/>
                  <a:pt x="1153669" y="649087"/>
                </a:cubicBezTo>
                <a:cubicBezTo>
                  <a:pt x="1150716" y="673947"/>
                  <a:pt x="1146525" y="698712"/>
                  <a:pt x="1142429" y="723382"/>
                </a:cubicBezTo>
                <a:cubicBezTo>
                  <a:pt x="1141286" y="721477"/>
                  <a:pt x="1140143" y="719572"/>
                  <a:pt x="1138905" y="717667"/>
                </a:cubicBezTo>
                <a:cubicBezTo>
                  <a:pt x="1129856" y="703570"/>
                  <a:pt x="1122332" y="685377"/>
                  <a:pt x="1109378" y="674423"/>
                </a:cubicBezTo>
                <a:cubicBezTo>
                  <a:pt x="1094042" y="661374"/>
                  <a:pt x="1078707" y="648420"/>
                  <a:pt x="1063372" y="635371"/>
                </a:cubicBezTo>
                <a:cubicBezTo>
                  <a:pt x="1062705" y="634704"/>
                  <a:pt x="1061943" y="634133"/>
                  <a:pt x="1061181" y="633561"/>
                </a:cubicBezTo>
                <a:cubicBezTo>
                  <a:pt x="1061086" y="633085"/>
                  <a:pt x="1060895" y="632704"/>
                  <a:pt x="1060610" y="632323"/>
                </a:cubicBezTo>
                <a:cubicBezTo>
                  <a:pt x="1060610" y="623941"/>
                  <a:pt x="1060610" y="615559"/>
                  <a:pt x="1062038" y="607177"/>
                </a:cubicBezTo>
                <a:cubicBezTo>
                  <a:pt x="1065467" y="586222"/>
                  <a:pt x="1068039" y="564886"/>
                  <a:pt x="1073754" y="544312"/>
                </a:cubicBezTo>
                <a:cubicBezTo>
                  <a:pt x="1079469" y="523643"/>
                  <a:pt x="1088327" y="504593"/>
                  <a:pt x="1095757" y="484590"/>
                </a:cubicBezTo>
                <a:cubicBezTo>
                  <a:pt x="1102139" y="467540"/>
                  <a:pt x="1108616" y="450491"/>
                  <a:pt x="1116617" y="434012"/>
                </a:cubicBezTo>
                <a:cubicBezTo>
                  <a:pt x="1134714" y="396484"/>
                  <a:pt x="1158717" y="363432"/>
                  <a:pt x="1182720" y="329618"/>
                </a:cubicBezTo>
                <a:cubicBezTo>
                  <a:pt x="1193579" y="314378"/>
                  <a:pt x="1205294" y="299805"/>
                  <a:pt x="1215962" y="284375"/>
                </a:cubicBezTo>
                <a:cubicBezTo>
                  <a:pt x="1218534" y="280755"/>
                  <a:pt x="1221011" y="276755"/>
                  <a:pt x="1223011" y="272564"/>
                </a:cubicBezTo>
                <a:cubicBezTo>
                  <a:pt x="1231869" y="264467"/>
                  <a:pt x="1240442" y="255990"/>
                  <a:pt x="1248252" y="247037"/>
                </a:cubicBezTo>
                <a:cubicBezTo>
                  <a:pt x="1259492" y="234083"/>
                  <a:pt x="1269398" y="220176"/>
                  <a:pt x="1279875" y="206651"/>
                </a:cubicBezTo>
                <a:cubicBezTo>
                  <a:pt x="1283590" y="203793"/>
                  <a:pt x="1287209" y="200745"/>
                  <a:pt x="1289876" y="197507"/>
                </a:cubicBezTo>
                <a:cubicBezTo>
                  <a:pt x="1294067" y="192554"/>
                  <a:pt x="1297496" y="187124"/>
                  <a:pt x="1301021" y="181790"/>
                </a:cubicBezTo>
                <a:cubicBezTo>
                  <a:pt x="1301211" y="182076"/>
                  <a:pt x="1301306" y="182362"/>
                  <a:pt x="1301402" y="182743"/>
                </a:cubicBezTo>
                <a:close/>
                <a:moveTo>
                  <a:pt x="1304640" y="235035"/>
                </a:moveTo>
                <a:cubicBezTo>
                  <a:pt x="1305974" y="245608"/>
                  <a:pt x="1304926" y="255895"/>
                  <a:pt x="1304735" y="266468"/>
                </a:cubicBezTo>
                <a:cubicBezTo>
                  <a:pt x="1304545" y="275802"/>
                  <a:pt x="1306355" y="284756"/>
                  <a:pt x="1306450" y="293995"/>
                </a:cubicBezTo>
                <a:cubicBezTo>
                  <a:pt x="1306926" y="341429"/>
                  <a:pt x="1302640" y="388673"/>
                  <a:pt x="1295591" y="435536"/>
                </a:cubicBezTo>
                <a:cubicBezTo>
                  <a:pt x="1292067" y="459349"/>
                  <a:pt x="1289305" y="483352"/>
                  <a:pt x="1285304" y="506974"/>
                </a:cubicBezTo>
                <a:cubicBezTo>
                  <a:pt x="1281685" y="528310"/>
                  <a:pt x="1271588" y="548312"/>
                  <a:pt x="1267969" y="569458"/>
                </a:cubicBezTo>
                <a:cubicBezTo>
                  <a:pt x="1264635" y="589270"/>
                  <a:pt x="1257301" y="608891"/>
                  <a:pt x="1248824" y="627179"/>
                </a:cubicBezTo>
                <a:cubicBezTo>
                  <a:pt x="1244156" y="637276"/>
                  <a:pt x="1240537" y="649182"/>
                  <a:pt x="1234060" y="658231"/>
                </a:cubicBezTo>
                <a:cubicBezTo>
                  <a:pt x="1233203" y="659374"/>
                  <a:pt x="1232441" y="660517"/>
                  <a:pt x="1231679" y="661660"/>
                </a:cubicBezTo>
                <a:cubicBezTo>
                  <a:pt x="1216724" y="667946"/>
                  <a:pt x="1202437" y="676043"/>
                  <a:pt x="1188245" y="685949"/>
                </a:cubicBezTo>
                <a:cubicBezTo>
                  <a:pt x="1179958" y="691759"/>
                  <a:pt x="1166147" y="700522"/>
                  <a:pt x="1155955" y="710904"/>
                </a:cubicBezTo>
                <a:cubicBezTo>
                  <a:pt x="1159193" y="690902"/>
                  <a:pt x="1162337" y="670994"/>
                  <a:pt x="1164813" y="650897"/>
                </a:cubicBezTo>
                <a:cubicBezTo>
                  <a:pt x="1167956" y="625751"/>
                  <a:pt x="1176719" y="602510"/>
                  <a:pt x="1183387" y="578126"/>
                </a:cubicBezTo>
                <a:cubicBezTo>
                  <a:pt x="1196341" y="530786"/>
                  <a:pt x="1206247" y="482685"/>
                  <a:pt x="1218248" y="435155"/>
                </a:cubicBezTo>
                <a:cubicBezTo>
                  <a:pt x="1223868" y="413057"/>
                  <a:pt x="1229583" y="390864"/>
                  <a:pt x="1237489" y="369433"/>
                </a:cubicBezTo>
                <a:cubicBezTo>
                  <a:pt x="1245585" y="347144"/>
                  <a:pt x="1254920" y="325237"/>
                  <a:pt x="1261873" y="302567"/>
                </a:cubicBezTo>
                <a:cubicBezTo>
                  <a:pt x="1268921" y="279517"/>
                  <a:pt x="1274351" y="256085"/>
                  <a:pt x="1283780" y="233797"/>
                </a:cubicBezTo>
                <a:cubicBezTo>
                  <a:pt x="1289972" y="219128"/>
                  <a:pt x="1298449" y="205603"/>
                  <a:pt x="1303783" y="190839"/>
                </a:cubicBezTo>
                <a:cubicBezTo>
                  <a:pt x="1306355" y="205127"/>
                  <a:pt x="1302640" y="220938"/>
                  <a:pt x="1304545" y="234940"/>
                </a:cubicBezTo>
                <a:close/>
                <a:moveTo>
                  <a:pt x="1303116" y="606986"/>
                </a:moveTo>
                <a:cubicBezTo>
                  <a:pt x="1299497" y="616130"/>
                  <a:pt x="1295020" y="624703"/>
                  <a:pt x="1289400" y="632799"/>
                </a:cubicBezTo>
                <a:cubicBezTo>
                  <a:pt x="1287495" y="635561"/>
                  <a:pt x="1287876" y="639086"/>
                  <a:pt x="1286352" y="642134"/>
                </a:cubicBezTo>
                <a:cubicBezTo>
                  <a:pt x="1285876" y="643467"/>
                  <a:pt x="1285304" y="644610"/>
                  <a:pt x="1284638" y="645753"/>
                </a:cubicBezTo>
                <a:cubicBezTo>
                  <a:pt x="1275113" y="647468"/>
                  <a:pt x="1265492" y="649658"/>
                  <a:pt x="1256348" y="653183"/>
                </a:cubicBezTo>
                <a:cubicBezTo>
                  <a:pt x="1253586" y="653945"/>
                  <a:pt x="1250919" y="654707"/>
                  <a:pt x="1248252" y="655564"/>
                </a:cubicBezTo>
                <a:cubicBezTo>
                  <a:pt x="1248729" y="654611"/>
                  <a:pt x="1249205" y="653659"/>
                  <a:pt x="1249490" y="652706"/>
                </a:cubicBezTo>
                <a:cubicBezTo>
                  <a:pt x="1253396" y="642515"/>
                  <a:pt x="1258349" y="632799"/>
                  <a:pt x="1262349" y="622703"/>
                </a:cubicBezTo>
                <a:cubicBezTo>
                  <a:pt x="1270160" y="602795"/>
                  <a:pt x="1274827" y="582888"/>
                  <a:pt x="1281304" y="562695"/>
                </a:cubicBezTo>
                <a:cubicBezTo>
                  <a:pt x="1295496" y="518309"/>
                  <a:pt x="1300925" y="472684"/>
                  <a:pt x="1307117" y="426583"/>
                </a:cubicBezTo>
                <a:cubicBezTo>
                  <a:pt x="1313308" y="380387"/>
                  <a:pt x="1320356" y="329618"/>
                  <a:pt x="1314451" y="283136"/>
                </a:cubicBezTo>
                <a:cubicBezTo>
                  <a:pt x="1313117" y="272659"/>
                  <a:pt x="1313594" y="262181"/>
                  <a:pt x="1313784" y="251704"/>
                </a:cubicBezTo>
                <a:cubicBezTo>
                  <a:pt x="1313975" y="240750"/>
                  <a:pt x="1310736" y="229701"/>
                  <a:pt x="1311879" y="218747"/>
                </a:cubicBezTo>
                <a:cubicBezTo>
                  <a:pt x="1312355" y="213890"/>
                  <a:pt x="1312260" y="208270"/>
                  <a:pt x="1311593" y="202555"/>
                </a:cubicBezTo>
                <a:cubicBezTo>
                  <a:pt x="1312546" y="204841"/>
                  <a:pt x="1313594" y="207127"/>
                  <a:pt x="1314546" y="209508"/>
                </a:cubicBezTo>
                <a:cubicBezTo>
                  <a:pt x="1315975" y="217890"/>
                  <a:pt x="1316927" y="226177"/>
                  <a:pt x="1317975" y="233797"/>
                </a:cubicBezTo>
                <a:cubicBezTo>
                  <a:pt x="1320737" y="253704"/>
                  <a:pt x="1322262" y="273516"/>
                  <a:pt x="1323404" y="293519"/>
                </a:cubicBezTo>
                <a:cubicBezTo>
                  <a:pt x="1324452" y="313235"/>
                  <a:pt x="1328262" y="332571"/>
                  <a:pt x="1330834" y="352193"/>
                </a:cubicBezTo>
                <a:cubicBezTo>
                  <a:pt x="1333596" y="373433"/>
                  <a:pt x="1332644" y="394198"/>
                  <a:pt x="1331787" y="415534"/>
                </a:cubicBezTo>
                <a:cubicBezTo>
                  <a:pt x="1330072" y="458873"/>
                  <a:pt x="1322642" y="502021"/>
                  <a:pt x="1315784" y="544883"/>
                </a:cubicBezTo>
                <a:cubicBezTo>
                  <a:pt x="1312546" y="565076"/>
                  <a:pt x="1310641" y="587936"/>
                  <a:pt x="1303116" y="607082"/>
                </a:cubicBezTo>
                <a:close/>
                <a:moveTo>
                  <a:pt x="1335787" y="630132"/>
                </a:moveTo>
                <a:cubicBezTo>
                  <a:pt x="1335025" y="632132"/>
                  <a:pt x="1334263" y="634037"/>
                  <a:pt x="1333596" y="636038"/>
                </a:cubicBezTo>
                <a:cubicBezTo>
                  <a:pt x="1333310" y="636800"/>
                  <a:pt x="1333025" y="637562"/>
                  <a:pt x="1332834" y="638324"/>
                </a:cubicBezTo>
                <a:cubicBezTo>
                  <a:pt x="1332739" y="638705"/>
                  <a:pt x="1332644" y="639086"/>
                  <a:pt x="1332453" y="639467"/>
                </a:cubicBezTo>
                <a:cubicBezTo>
                  <a:pt x="1320642" y="640514"/>
                  <a:pt x="1308831" y="641943"/>
                  <a:pt x="1297115" y="643753"/>
                </a:cubicBezTo>
                <a:cubicBezTo>
                  <a:pt x="1298258" y="641086"/>
                  <a:pt x="1299306" y="638705"/>
                  <a:pt x="1300449" y="636990"/>
                </a:cubicBezTo>
                <a:cubicBezTo>
                  <a:pt x="1311403" y="619845"/>
                  <a:pt x="1316642" y="602510"/>
                  <a:pt x="1320547" y="582602"/>
                </a:cubicBezTo>
                <a:cubicBezTo>
                  <a:pt x="1325595" y="556980"/>
                  <a:pt x="1329119" y="531167"/>
                  <a:pt x="1332739" y="505355"/>
                </a:cubicBezTo>
                <a:cubicBezTo>
                  <a:pt x="1335025" y="489162"/>
                  <a:pt x="1337787" y="473065"/>
                  <a:pt x="1339692" y="456872"/>
                </a:cubicBezTo>
                <a:cubicBezTo>
                  <a:pt x="1340073" y="483447"/>
                  <a:pt x="1344074" y="509927"/>
                  <a:pt x="1343788" y="536787"/>
                </a:cubicBezTo>
                <a:cubicBezTo>
                  <a:pt x="1343597" y="558028"/>
                  <a:pt x="1341597" y="578983"/>
                  <a:pt x="1339216" y="600033"/>
                </a:cubicBezTo>
                <a:cubicBezTo>
                  <a:pt x="1339216" y="600033"/>
                  <a:pt x="1339025" y="600128"/>
                  <a:pt x="1339025" y="600128"/>
                </a:cubicBezTo>
                <a:cubicBezTo>
                  <a:pt x="1339025" y="600128"/>
                  <a:pt x="1339121" y="600319"/>
                  <a:pt x="1339216" y="600414"/>
                </a:cubicBezTo>
                <a:cubicBezTo>
                  <a:pt x="1338073" y="610415"/>
                  <a:pt x="1336930" y="620321"/>
                  <a:pt x="1335787" y="630323"/>
                </a:cubicBezTo>
                <a:close/>
                <a:moveTo>
                  <a:pt x="1349312" y="664898"/>
                </a:moveTo>
                <a:cubicBezTo>
                  <a:pt x="1342550" y="670328"/>
                  <a:pt x="1332453" y="674900"/>
                  <a:pt x="1326452" y="678995"/>
                </a:cubicBezTo>
                <a:cubicBezTo>
                  <a:pt x="1315404" y="686425"/>
                  <a:pt x="1305116" y="695093"/>
                  <a:pt x="1295020" y="703856"/>
                </a:cubicBezTo>
                <a:cubicBezTo>
                  <a:pt x="1275875" y="720620"/>
                  <a:pt x="1260158" y="738622"/>
                  <a:pt x="1247014" y="760434"/>
                </a:cubicBezTo>
                <a:cubicBezTo>
                  <a:pt x="1231393" y="786342"/>
                  <a:pt x="1217010" y="813107"/>
                  <a:pt x="1204818" y="840825"/>
                </a:cubicBezTo>
                <a:cubicBezTo>
                  <a:pt x="1201865" y="847493"/>
                  <a:pt x="1201580" y="853970"/>
                  <a:pt x="1199960" y="860923"/>
                </a:cubicBezTo>
                <a:cubicBezTo>
                  <a:pt x="1199198" y="864257"/>
                  <a:pt x="1197770" y="867400"/>
                  <a:pt x="1196627" y="870543"/>
                </a:cubicBezTo>
                <a:cubicBezTo>
                  <a:pt x="1195103" y="856732"/>
                  <a:pt x="1193293" y="843016"/>
                  <a:pt x="1189578" y="829681"/>
                </a:cubicBezTo>
                <a:cubicBezTo>
                  <a:pt x="1185197" y="813774"/>
                  <a:pt x="1179672" y="798248"/>
                  <a:pt x="1173386" y="783199"/>
                </a:cubicBezTo>
                <a:cubicBezTo>
                  <a:pt x="1178148" y="769197"/>
                  <a:pt x="1186911" y="757386"/>
                  <a:pt x="1194912" y="744908"/>
                </a:cubicBezTo>
                <a:cubicBezTo>
                  <a:pt x="1202818" y="732526"/>
                  <a:pt x="1210152" y="720334"/>
                  <a:pt x="1220439" y="709761"/>
                </a:cubicBezTo>
                <a:cubicBezTo>
                  <a:pt x="1230631" y="699284"/>
                  <a:pt x="1239299" y="687949"/>
                  <a:pt x="1250062" y="678043"/>
                </a:cubicBezTo>
                <a:cubicBezTo>
                  <a:pt x="1272446" y="669947"/>
                  <a:pt x="1296639" y="666232"/>
                  <a:pt x="1320166" y="665375"/>
                </a:cubicBezTo>
                <a:cubicBezTo>
                  <a:pt x="1329881" y="664994"/>
                  <a:pt x="1339692" y="665089"/>
                  <a:pt x="1349408" y="664994"/>
                </a:cubicBezTo>
                <a:close/>
                <a:moveTo>
                  <a:pt x="1730122" y="412581"/>
                </a:moveTo>
                <a:cubicBezTo>
                  <a:pt x="1718978" y="413057"/>
                  <a:pt x="1707643" y="414962"/>
                  <a:pt x="1697642" y="415629"/>
                </a:cubicBezTo>
                <a:cubicBezTo>
                  <a:pt x="1677068" y="417058"/>
                  <a:pt x="1656875" y="420201"/>
                  <a:pt x="1637348" y="426869"/>
                </a:cubicBezTo>
                <a:cubicBezTo>
                  <a:pt x="1595058" y="441251"/>
                  <a:pt x="1553719" y="457253"/>
                  <a:pt x="1512952" y="475637"/>
                </a:cubicBezTo>
                <a:cubicBezTo>
                  <a:pt x="1492473" y="484876"/>
                  <a:pt x="1473804" y="499735"/>
                  <a:pt x="1455612" y="512689"/>
                </a:cubicBezTo>
                <a:cubicBezTo>
                  <a:pt x="1439133" y="524500"/>
                  <a:pt x="1424179" y="536597"/>
                  <a:pt x="1410463" y="551456"/>
                </a:cubicBezTo>
                <a:cubicBezTo>
                  <a:pt x="1402176" y="560409"/>
                  <a:pt x="1394271" y="569553"/>
                  <a:pt x="1386365" y="578888"/>
                </a:cubicBezTo>
                <a:cubicBezTo>
                  <a:pt x="1381126" y="585079"/>
                  <a:pt x="1370458" y="593556"/>
                  <a:pt x="1367791" y="601176"/>
                </a:cubicBezTo>
                <a:cubicBezTo>
                  <a:pt x="1367600" y="601843"/>
                  <a:pt x="1367219" y="602510"/>
                  <a:pt x="1366934" y="603176"/>
                </a:cubicBezTo>
                <a:cubicBezTo>
                  <a:pt x="1366648" y="599081"/>
                  <a:pt x="1366362" y="595080"/>
                  <a:pt x="1365981" y="590984"/>
                </a:cubicBezTo>
                <a:cubicBezTo>
                  <a:pt x="1366553" y="586793"/>
                  <a:pt x="1366458" y="582698"/>
                  <a:pt x="1365124" y="578697"/>
                </a:cubicBezTo>
                <a:cubicBezTo>
                  <a:pt x="1365886" y="572315"/>
                  <a:pt x="1366267" y="565743"/>
                  <a:pt x="1365886" y="559457"/>
                </a:cubicBezTo>
                <a:cubicBezTo>
                  <a:pt x="1366076" y="558314"/>
                  <a:pt x="1366172" y="557171"/>
                  <a:pt x="1366362" y="555932"/>
                </a:cubicBezTo>
                <a:cubicBezTo>
                  <a:pt x="1366838" y="555075"/>
                  <a:pt x="1367029" y="554027"/>
                  <a:pt x="1366838" y="552789"/>
                </a:cubicBezTo>
                <a:cubicBezTo>
                  <a:pt x="1366838" y="552408"/>
                  <a:pt x="1366743" y="552027"/>
                  <a:pt x="1366648" y="551741"/>
                </a:cubicBezTo>
                <a:cubicBezTo>
                  <a:pt x="1366648" y="548027"/>
                  <a:pt x="1366267" y="544407"/>
                  <a:pt x="1365124" y="540692"/>
                </a:cubicBezTo>
                <a:cubicBezTo>
                  <a:pt x="1366553" y="528215"/>
                  <a:pt x="1367696" y="515737"/>
                  <a:pt x="1369125" y="503164"/>
                </a:cubicBezTo>
                <a:cubicBezTo>
                  <a:pt x="1369505" y="499735"/>
                  <a:pt x="1369696" y="496306"/>
                  <a:pt x="1369791" y="492782"/>
                </a:cubicBezTo>
                <a:cubicBezTo>
                  <a:pt x="1369791" y="492782"/>
                  <a:pt x="1369887" y="492782"/>
                  <a:pt x="1369982" y="492782"/>
                </a:cubicBezTo>
                <a:cubicBezTo>
                  <a:pt x="1382745" y="483257"/>
                  <a:pt x="1395890" y="474208"/>
                  <a:pt x="1409701" y="466112"/>
                </a:cubicBezTo>
                <a:cubicBezTo>
                  <a:pt x="1420940" y="459539"/>
                  <a:pt x="1433704" y="453062"/>
                  <a:pt x="1447134" y="448586"/>
                </a:cubicBezTo>
                <a:cubicBezTo>
                  <a:pt x="1454468" y="443633"/>
                  <a:pt x="1462088" y="439251"/>
                  <a:pt x="1470089" y="436108"/>
                </a:cubicBezTo>
                <a:cubicBezTo>
                  <a:pt x="1512571" y="418868"/>
                  <a:pt x="1555529" y="410962"/>
                  <a:pt x="1600582" y="404675"/>
                </a:cubicBezTo>
                <a:cubicBezTo>
                  <a:pt x="1643635" y="398770"/>
                  <a:pt x="1688593" y="399246"/>
                  <a:pt x="1730312" y="412581"/>
                </a:cubicBezTo>
                <a:close/>
                <a:moveTo>
                  <a:pt x="1816418" y="451824"/>
                </a:moveTo>
                <a:cubicBezTo>
                  <a:pt x="1803655" y="455539"/>
                  <a:pt x="1790129" y="458301"/>
                  <a:pt x="1777461" y="460016"/>
                </a:cubicBezTo>
                <a:cubicBezTo>
                  <a:pt x="1761364" y="462206"/>
                  <a:pt x="1746791" y="466969"/>
                  <a:pt x="1731455" y="472112"/>
                </a:cubicBezTo>
                <a:cubicBezTo>
                  <a:pt x="1698118" y="483447"/>
                  <a:pt x="1663256" y="491734"/>
                  <a:pt x="1631824" y="507831"/>
                </a:cubicBezTo>
                <a:cubicBezTo>
                  <a:pt x="1597248" y="525548"/>
                  <a:pt x="1563149" y="545264"/>
                  <a:pt x="1532002" y="568410"/>
                </a:cubicBezTo>
                <a:cubicBezTo>
                  <a:pt x="1516952" y="579554"/>
                  <a:pt x="1503998" y="593080"/>
                  <a:pt x="1488949" y="604129"/>
                </a:cubicBezTo>
                <a:cubicBezTo>
                  <a:pt x="1478281" y="611939"/>
                  <a:pt x="1468565" y="620798"/>
                  <a:pt x="1459707" y="630513"/>
                </a:cubicBezTo>
                <a:cubicBezTo>
                  <a:pt x="1458469" y="630799"/>
                  <a:pt x="1457231" y="631180"/>
                  <a:pt x="1455992" y="631561"/>
                </a:cubicBezTo>
                <a:cubicBezTo>
                  <a:pt x="1453516" y="631751"/>
                  <a:pt x="1451039" y="632037"/>
                  <a:pt x="1448563" y="632323"/>
                </a:cubicBezTo>
                <a:cubicBezTo>
                  <a:pt x="1429132" y="634418"/>
                  <a:pt x="1409796" y="635657"/>
                  <a:pt x="1390270" y="636133"/>
                </a:cubicBezTo>
                <a:cubicBezTo>
                  <a:pt x="1381507" y="636323"/>
                  <a:pt x="1372554" y="636704"/>
                  <a:pt x="1363695" y="637181"/>
                </a:cubicBezTo>
                <a:cubicBezTo>
                  <a:pt x="1364362" y="636704"/>
                  <a:pt x="1364838" y="636038"/>
                  <a:pt x="1365124" y="635276"/>
                </a:cubicBezTo>
                <a:cubicBezTo>
                  <a:pt x="1366648" y="634704"/>
                  <a:pt x="1367886" y="633466"/>
                  <a:pt x="1368172" y="631561"/>
                </a:cubicBezTo>
                <a:cubicBezTo>
                  <a:pt x="1369315" y="624512"/>
                  <a:pt x="1368839" y="621560"/>
                  <a:pt x="1373601" y="615559"/>
                </a:cubicBezTo>
                <a:cubicBezTo>
                  <a:pt x="1378935" y="608891"/>
                  <a:pt x="1383412" y="601843"/>
                  <a:pt x="1388841" y="595366"/>
                </a:cubicBezTo>
                <a:cubicBezTo>
                  <a:pt x="1401986" y="579745"/>
                  <a:pt x="1414940" y="563838"/>
                  <a:pt x="1429418" y="549455"/>
                </a:cubicBezTo>
                <a:cubicBezTo>
                  <a:pt x="1444467" y="534596"/>
                  <a:pt x="1462184" y="522690"/>
                  <a:pt x="1479614" y="510689"/>
                </a:cubicBezTo>
                <a:cubicBezTo>
                  <a:pt x="1496474" y="498973"/>
                  <a:pt x="1513142" y="488591"/>
                  <a:pt x="1531812" y="480209"/>
                </a:cubicBezTo>
                <a:cubicBezTo>
                  <a:pt x="1567530" y="464207"/>
                  <a:pt x="1604011" y="449348"/>
                  <a:pt x="1641158" y="437060"/>
                </a:cubicBezTo>
                <a:cubicBezTo>
                  <a:pt x="1676877" y="425154"/>
                  <a:pt x="1714120" y="424868"/>
                  <a:pt x="1751077" y="420582"/>
                </a:cubicBezTo>
                <a:cubicBezTo>
                  <a:pt x="1773461" y="429917"/>
                  <a:pt x="1794701" y="441442"/>
                  <a:pt x="1816323" y="452015"/>
                </a:cubicBezTo>
                <a:close/>
                <a:moveTo>
                  <a:pt x="1834516" y="461730"/>
                </a:moveTo>
                <a:cubicBezTo>
                  <a:pt x="1830515" y="462492"/>
                  <a:pt x="1826325" y="463159"/>
                  <a:pt x="1822610" y="464778"/>
                </a:cubicBezTo>
                <a:cubicBezTo>
                  <a:pt x="1814704" y="468112"/>
                  <a:pt x="1806703" y="471160"/>
                  <a:pt x="1798702" y="473922"/>
                </a:cubicBezTo>
                <a:cubicBezTo>
                  <a:pt x="1779557" y="480590"/>
                  <a:pt x="1760697" y="488210"/>
                  <a:pt x="1742123" y="496306"/>
                </a:cubicBezTo>
                <a:cubicBezTo>
                  <a:pt x="1723264" y="504497"/>
                  <a:pt x="1707262" y="515356"/>
                  <a:pt x="1690117" y="526405"/>
                </a:cubicBezTo>
                <a:cubicBezTo>
                  <a:pt x="1672496" y="537740"/>
                  <a:pt x="1654208" y="548027"/>
                  <a:pt x="1636301" y="558885"/>
                </a:cubicBezTo>
                <a:cubicBezTo>
                  <a:pt x="1606392" y="576887"/>
                  <a:pt x="1574674" y="599271"/>
                  <a:pt x="1551242" y="625465"/>
                </a:cubicBezTo>
                <a:cubicBezTo>
                  <a:pt x="1536764" y="641657"/>
                  <a:pt x="1523525" y="658612"/>
                  <a:pt x="1508761" y="674614"/>
                </a:cubicBezTo>
                <a:cubicBezTo>
                  <a:pt x="1503237" y="680615"/>
                  <a:pt x="1498093" y="686425"/>
                  <a:pt x="1491711" y="691092"/>
                </a:cubicBezTo>
                <a:cubicBezTo>
                  <a:pt x="1491997" y="688044"/>
                  <a:pt x="1492378" y="684996"/>
                  <a:pt x="1492664" y="681948"/>
                </a:cubicBezTo>
                <a:cubicBezTo>
                  <a:pt x="1492664" y="681186"/>
                  <a:pt x="1492664" y="680424"/>
                  <a:pt x="1492664" y="679757"/>
                </a:cubicBezTo>
                <a:cubicBezTo>
                  <a:pt x="1492664" y="679472"/>
                  <a:pt x="1492759" y="679186"/>
                  <a:pt x="1492854" y="678805"/>
                </a:cubicBezTo>
                <a:cubicBezTo>
                  <a:pt x="1495807" y="665756"/>
                  <a:pt x="1499426" y="652611"/>
                  <a:pt x="1498950" y="639181"/>
                </a:cubicBezTo>
                <a:cubicBezTo>
                  <a:pt x="1500474" y="635561"/>
                  <a:pt x="1500284" y="632894"/>
                  <a:pt x="1498950" y="630894"/>
                </a:cubicBezTo>
                <a:cubicBezTo>
                  <a:pt x="1499331" y="629656"/>
                  <a:pt x="1499141" y="628037"/>
                  <a:pt x="1498379" y="626894"/>
                </a:cubicBezTo>
                <a:cubicBezTo>
                  <a:pt x="1497998" y="625751"/>
                  <a:pt x="1497331" y="624608"/>
                  <a:pt x="1496379" y="623655"/>
                </a:cubicBezTo>
                <a:cubicBezTo>
                  <a:pt x="1496379" y="622036"/>
                  <a:pt x="1495426" y="620131"/>
                  <a:pt x="1493521" y="620036"/>
                </a:cubicBezTo>
                <a:cubicBezTo>
                  <a:pt x="1493426" y="620036"/>
                  <a:pt x="1493330" y="620036"/>
                  <a:pt x="1493235" y="620036"/>
                </a:cubicBezTo>
                <a:cubicBezTo>
                  <a:pt x="1491997" y="620036"/>
                  <a:pt x="1491044" y="620417"/>
                  <a:pt x="1490378" y="621083"/>
                </a:cubicBezTo>
                <a:cubicBezTo>
                  <a:pt x="1489139" y="621083"/>
                  <a:pt x="1487996" y="621560"/>
                  <a:pt x="1486949" y="622036"/>
                </a:cubicBezTo>
                <a:cubicBezTo>
                  <a:pt x="1492664" y="617178"/>
                  <a:pt x="1498474" y="612511"/>
                  <a:pt x="1504379" y="607558"/>
                </a:cubicBezTo>
                <a:cubicBezTo>
                  <a:pt x="1518572" y="595556"/>
                  <a:pt x="1531907" y="582888"/>
                  <a:pt x="1547242" y="572220"/>
                </a:cubicBezTo>
                <a:cubicBezTo>
                  <a:pt x="1579817" y="549455"/>
                  <a:pt x="1614012" y="528691"/>
                  <a:pt x="1649826" y="511260"/>
                </a:cubicBezTo>
                <a:cubicBezTo>
                  <a:pt x="1665542" y="503640"/>
                  <a:pt x="1682306" y="500306"/>
                  <a:pt x="1698689" y="494687"/>
                </a:cubicBezTo>
                <a:cubicBezTo>
                  <a:pt x="1715454" y="488876"/>
                  <a:pt x="1732027" y="482495"/>
                  <a:pt x="1748696" y="476684"/>
                </a:cubicBezTo>
                <a:cubicBezTo>
                  <a:pt x="1764221" y="471255"/>
                  <a:pt x="1780414" y="470493"/>
                  <a:pt x="1796035" y="465635"/>
                </a:cubicBezTo>
                <a:cubicBezTo>
                  <a:pt x="1804893" y="462873"/>
                  <a:pt x="1816514" y="460873"/>
                  <a:pt x="1825277" y="456110"/>
                </a:cubicBezTo>
                <a:cubicBezTo>
                  <a:pt x="1826610" y="456777"/>
                  <a:pt x="1828039" y="457444"/>
                  <a:pt x="1829372" y="458015"/>
                </a:cubicBezTo>
                <a:cubicBezTo>
                  <a:pt x="1829849" y="458396"/>
                  <a:pt x="1830325" y="458682"/>
                  <a:pt x="1830801" y="459063"/>
                </a:cubicBezTo>
                <a:cubicBezTo>
                  <a:pt x="1832039" y="459920"/>
                  <a:pt x="1833183" y="460873"/>
                  <a:pt x="1834421" y="461825"/>
                </a:cubicBezTo>
                <a:close/>
                <a:moveTo>
                  <a:pt x="1841946" y="467445"/>
                </a:moveTo>
                <a:cubicBezTo>
                  <a:pt x="1836992" y="471731"/>
                  <a:pt x="1830992" y="475351"/>
                  <a:pt x="1826039" y="478589"/>
                </a:cubicBezTo>
                <a:cubicBezTo>
                  <a:pt x="1816800" y="484685"/>
                  <a:pt x="1808132" y="491448"/>
                  <a:pt x="1799273" y="498116"/>
                </a:cubicBezTo>
                <a:cubicBezTo>
                  <a:pt x="1782033" y="511070"/>
                  <a:pt x="1764793" y="523547"/>
                  <a:pt x="1748981" y="538216"/>
                </a:cubicBezTo>
                <a:cubicBezTo>
                  <a:pt x="1732313" y="553742"/>
                  <a:pt x="1718978" y="572315"/>
                  <a:pt x="1702690" y="588222"/>
                </a:cubicBezTo>
                <a:cubicBezTo>
                  <a:pt x="1686783" y="603748"/>
                  <a:pt x="1672591" y="620417"/>
                  <a:pt x="1657446" y="636704"/>
                </a:cubicBezTo>
                <a:cubicBezTo>
                  <a:pt x="1641444" y="653945"/>
                  <a:pt x="1625061" y="670709"/>
                  <a:pt x="1610393" y="689092"/>
                </a:cubicBezTo>
                <a:cubicBezTo>
                  <a:pt x="1603249" y="697950"/>
                  <a:pt x="1596200" y="706999"/>
                  <a:pt x="1588390" y="715190"/>
                </a:cubicBezTo>
                <a:cubicBezTo>
                  <a:pt x="1582580" y="721382"/>
                  <a:pt x="1573436" y="726906"/>
                  <a:pt x="1569150" y="734145"/>
                </a:cubicBezTo>
                <a:cubicBezTo>
                  <a:pt x="1563339" y="743956"/>
                  <a:pt x="1553433" y="753481"/>
                  <a:pt x="1544765" y="761006"/>
                </a:cubicBezTo>
                <a:cubicBezTo>
                  <a:pt x="1538574" y="766340"/>
                  <a:pt x="1530954" y="776150"/>
                  <a:pt x="1523715" y="779960"/>
                </a:cubicBezTo>
                <a:cubicBezTo>
                  <a:pt x="1510761" y="786628"/>
                  <a:pt x="1499141" y="799296"/>
                  <a:pt x="1485615" y="805297"/>
                </a:cubicBezTo>
                <a:cubicBezTo>
                  <a:pt x="1485615" y="800058"/>
                  <a:pt x="1485615" y="794915"/>
                  <a:pt x="1485615" y="789676"/>
                </a:cubicBezTo>
                <a:cubicBezTo>
                  <a:pt x="1486472" y="778151"/>
                  <a:pt x="1487139" y="766625"/>
                  <a:pt x="1487425" y="755005"/>
                </a:cubicBezTo>
                <a:cubicBezTo>
                  <a:pt x="1488377" y="744146"/>
                  <a:pt x="1489521" y="733288"/>
                  <a:pt x="1491235" y="722429"/>
                </a:cubicBezTo>
                <a:cubicBezTo>
                  <a:pt x="1492092" y="716905"/>
                  <a:pt x="1491330" y="712428"/>
                  <a:pt x="1490759" y="707285"/>
                </a:cubicBezTo>
                <a:cubicBezTo>
                  <a:pt x="1493330" y="701760"/>
                  <a:pt x="1502189" y="698903"/>
                  <a:pt x="1506570" y="694235"/>
                </a:cubicBezTo>
                <a:cubicBezTo>
                  <a:pt x="1514095" y="686139"/>
                  <a:pt x="1521620" y="678138"/>
                  <a:pt x="1528763" y="669851"/>
                </a:cubicBezTo>
                <a:cubicBezTo>
                  <a:pt x="1541432" y="654992"/>
                  <a:pt x="1552671" y="637657"/>
                  <a:pt x="1568102" y="625465"/>
                </a:cubicBezTo>
                <a:cubicBezTo>
                  <a:pt x="1581437" y="614987"/>
                  <a:pt x="1592771" y="602700"/>
                  <a:pt x="1606583" y="592699"/>
                </a:cubicBezTo>
                <a:cubicBezTo>
                  <a:pt x="1621442" y="581936"/>
                  <a:pt x="1635539" y="571744"/>
                  <a:pt x="1651350" y="562314"/>
                </a:cubicBezTo>
                <a:cubicBezTo>
                  <a:pt x="1688879" y="540026"/>
                  <a:pt x="1723359" y="513546"/>
                  <a:pt x="1764317" y="497735"/>
                </a:cubicBezTo>
                <a:cubicBezTo>
                  <a:pt x="1780985" y="491353"/>
                  <a:pt x="1798607" y="484114"/>
                  <a:pt x="1814799" y="476589"/>
                </a:cubicBezTo>
                <a:cubicBezTo>
                  <a:pt x="1821562" y="473446"/>
                  <a:pt x="1828801" y="469160"/>
                  <a:pt x="1835945" y="467064"/>
                </a:cubicBezTo>
                <a:cubicBezTo>
                  <a:pt x="1837659" y="466588"/>
                  <a:pt x="1838897" y="466302"/>
                  <a:pt x="1839945" y="466112"/>
                </a:cubicBezTo>
                <a:cubicBezTo>
                  <a:pt x="1840517" y="466588"/>
                  <a:pt x="1841183" y="467064"/>
                  <a:pt x="1841755" y="467445"/>
                </a:cubicBezTo>
                <a:close/>
                <a:moveTo>
                  <a:pt x="1722407" y="687663"/>
                </a:moveTo>
                <a:cubicBezTo>
                  <a:pt x="1712025" y="698807"/>
                  <a:pt x="1702595" y="710809"/>
                  <a:pt x="1692403" y="721953"/>
                </a:cubicBezTo>
                <a:cubicBezTo>
                  <a:pt x="1682973" y="732335"/>
                  <a:pt x="1670686" y="740336"/>
                  <a:pt x="1660780" y="750338"/>
                </a:cubicBezTo>
                <a:cubicBezTo>
                  <a:pt x="1633824" y="777484"/>
                  <a:pt x="1604583" y="797105"/>
                  <a:pt x="1571721" y="816346"/>
                </a:cubicBezTo>
                <a:cubicBezTo>
                  <a:pt x="1555338" y="825966"/>
                  <a:pt x="1538955" y="837777"/>
                  <a:pt x="1520381" y="842635"/>
                </a:cubicBezTo>
                <a:cubicBezTo>
                  <a:pt x="1508666" y="845683"/>
                  <a:pt x="1496950" y="846826"/>
                  <a:pt x="1485044" y="846350"/>
                </a:cubicBezTo>
                <a:cubicBezTo>
                  <a:pt x="1485806" y="840635"/>
                  <a:pt x="1486282" y="834824"/>
                  <a:pt x="1486091" y="828919"/>
                </a:cubicBezTo>
                <a:cubicBezTo>
                  <a:pt x="1485996" y="825871"/>
                  <a:pt x="1485901" y="822728"/>
                  <a:pt x="1485901" y="819680"/>
                </a:cubicBezTo>
                <a:cubicBezTo>
                  <a:pt x="1486472" y="819108"/>
                  <a:pt x="1486949" y="818346"/>
                  <a:pt x="1487234" y="817394"/>
                </a:cubicBezTo>
                <a:cubicBezTo>
                  <a:pt x="1495997" y="814155"/>
                  <a:pt x="1501903" y="807297"/>
                  <a:pt x="1510285" y="802916"/>
                </a:cubicBezTo>
                <a:cubicBezTo>
                  <a:pt x="1517905" y="799010"/>
                  <a:pt x="1526287" y="793295"/>
                  <a:pt x="1533240" y="788342"/>
                </a:cubicBezTo>
                <a:cubicBezTo>
                  <a:pt x="1540670" y="783008"/>
                  <a:pt x="1548004" y="774150"/>
                  <a:pt x="1554862" y="767673"/>
                </a:cubicBezTo>
                <a:cubicBezTo>
                  <a:pt x="1561244" y="761672"/>
                  <a:pt x="1568959" y="755195"/>
                  <a:pt x="1574102" y="747956"/>
                </a:cubicBezTo>
                <a:cubicBezTo>
                  <a:pt x="1586294" y="730716"/>
                  <a:pt x="1603058" y="716619"/>
                  <a:pt x="1616203" y="699950"/>
                </a:cubicBezTo>
                <a:cubicBezTo>
                  <a:pt x="1630681" y="681567"/>
                  <a:pt x="1646588" y="664613"/>
                  <a:pt x="1662399" y="647372"/>
                </a:cubicBezTo>
                <a:cubicBezTo>
                  <a:pt x="1679639" y="628608"/>
                  <a:pt x="1696880" y="610034"/>
                  <a:pt x="1714215" y="591365"/>
                </a:cubicBezTo>
                <a:cubicBezTo>
                  <a:pt x="1731455" y="572887"/>
                  <a:pt x="1746505" y="552789"/>
                  <a:pt x="1765650" y="536120"/>
                </a:cubicBezTo>
                <a:cubicBezTo>
                  <a:pt x="1782795" y="521261"/>
                  <a:pt x="1801179" y="507641"/>
                  <a:pt x="1819181" y="493829"/>
                </a:cubicBezTo>
                <a:cubicBezTo>
                  <a:pt x="1824038" y="490115"/>
                  <a:pt x="1831468" y="486019"/>
                  <a:pt x="1838135" y="481256"/>
                </a:cubicBezTo>
                <a:cubicBezTo>
                  <a:pt x="1832516" y="490210"/>
                  <a:pt x="1827658" y="499925"/>
                  <a:pt x="1822705" y="509165"/>
                </a:cubicBezTo>
                <a:cubicBezTo>
                  <a:pt x="1809656" y="532977"/>
                  <a:pt x="1799464" y="557933"/>
                  <a:pt x="1788891" y="582888"/>
                </a:cubicBezTo>
                <a:cubicBezTo>
                  <a:pt x="1784224" y="593842"/>
                  <a:pt x="1780985" y="605558"/>
                  <a:pt x="1776413" y="616511"/>
                </a:cubicBezTo>
                <a:cubicBezTo>
                  <a:pt x="1773080" y="620893"/>
                  <a:pt x="1769365" y="624989"/>
                  <a:pt x="1766031" y="629180"/>
                </a:cubicBezTo>
                <a:cubicBezTo>
                  <a:pt x="1761269" y="635180"/>
                  <a:pt x="1757649" y="642610"/>
                  <a:pt x="1752982" y="648896"/>
                </a:cubicBezTo>
                <a:cubicBezTo>
                  <a:pt x="1743171" y="662041"/>
                  <a:pt x="1733551" y="675662"/>
                  <a:pt x="1722407" y="687663"/>
                </a:cubicBezTo>
                <a:close/>
                <a:moveTo>
                  <a:pt x="1481519" y="902833"/>
                </a:moveTo>
                <a:cubicBezTo>
                  <a:pt x="1479805" y="903500"/>
                  <a:pt x="1478471" y="904262"/>
                  <a:pt x="1477519" y="905309"/>
                </a:cubicBezTo>
                <a:cubicBezTo>
                  <a:pt x="1480376" y="896451"/>
                  <a:pt x="1482281" y="887021"/>
                  <a:pt x="1481996" y="878258"/>
                </a:cubicBezTo>
                <a:cubicBezTo>
                  <a:pt x="1481805" y="871400"/>
                  <a:pt x="1482567" y="864638"/>
                  <a:pt x="1483425" y="857970"/>
                </a:cubicBezTo>
                <a:cubicBezTo>
                  <a:pt x="1512762" y="859113"/>
                  <a:pt x="1538003" y="849398"/>
                  <a:pt x="1564006" y="833967"/>
                </a:cubicBezTo>
                <a:cubicBezTo>
                  <a:pt x="1582389" y="823013"/>
                  <a:pt x="1601820" y="812917"/>
                  <a:pt x="1619346" y="800439"/>
                </a:cubicBezTo>
                <a:cubicBezTo>
                  <a:pt x="1632300" y="791200"/>
                  <a:pt x="1649826" y="780246"/>
                  <a:pt x="1659637" y="767578"/>
                </a:cubicBezTo>
                <a:cubicBezTo>
                  <a:pt x="1670496" y="753481"/>
                  <a:pt x="1686021" y="744242"/>
                  <a:pt x="1697642" y="731097"/>
                </a:cubicBezTo>
                <a:cubicBezTo>
                  <a:pt x="1708500" y="718905"/>
                  <a:pt x="1718692" y="706046"/>
                  <a:pt x="1729550" y="693569"/>
                </a:cubicBezTo>
                <a:cubicBezTo>
                  <a:pt x="1735456" y="686711"/>
                  <a:pt x="1741171" y="679567"/>
                  <a:pt x="1746600" y="672233"/>
                </a:cubicBezTo>
                <a:cubicBezTo>
                  <a:pt x="1744600" y="676519"/>
                  <a:pt x="1743552" y="681091"/>
                  <a:pt x="1741838" y="685568"/>
                </a:cubicBezTo>
                <a:cubicBezTo>
                  <a:pt x="1737837" y="696236"/>
                  <a:pt x="1731170" y="703951"/>
                  <a:pt x="1723931" y="712619"/>
                </a:cubicBezTo>
                <a:cubicBezTo>
                  <a:pt x="1707548" y="732240"/>
                  <a:pt x="1689164" y="749671"/>
                  <a:pt x="1672496" y="769102"/>
                </a:cubicBezTo>
                <a:cubicBezTo>
                  <a:pt x="1654970" y="789485"/>
                  <a:pt x="1637158" y="808154"/>
                  <a:pt x="1615631" y="824442"/>
                </a:cubicBezTo>
                <a:cubicBezTo>
                  <a:pt x="1594200" y="840730"/>
                  <a:pt x="1572007" y="856256"/>
                  <a:pt x="1548290" y="869114"/>
                </a:cubicBezTo>
                <a:cubicBezTo>
                  <a:pt x="1536098" y="875782"/>
                  <a:pt x="1523334" y="881021"/>
                  <a:pt x="1510952" y="887212"/>
                </a:cubicBezTo>
                <a:cubicBezTo>
                  <a:pt x="1500950" y="892260"/>
                  <a:pt x="1492187" y="898737"/>
                  <a:pt x="1481615" y="902738"/>
                </a:cubicBezTo>
                <a:close/>
                <a:moveTo>
                  <a:pt x="1860233" y="876258"/>
                </a:moveTo>
                <a:cubicBezTo>
                  <a:pt x="1843469" y="875496"/>
                  <a:pt x="1826515" y="876830"/>
                  <a:pt x="1809751" y="878639"/>
                </a:cubicBezTo>
                <a:cubicBezTo>
                  <a:pt x="1784986" y="881306"/>
                  <a:pt x="1760126" y="885878"/>
                  <a:pt x="1735932" y="891879"/>
                </a:cubicBezTo>
                <a:cubicBezTo>
                  <a:pt x="1686974" y="904166"/>
                  <a:pt x="1640968" y="924836"/>
                  <a:pt x="1596867" y="949029"/>
                </a:cubicBezTo>
                <a:cubicBezTo>
                  <a:pt x="1574674" y="961126"/>
                  <a:pt x="1554100" y="974270"/>
                  <a:pt x="1533526" y="989034"/>
                </a:cubicBezTo>
                <a:cubicBezTo>
                  <a:pt x="1523906" y="995892"/>
                  <a:pt x="1512190" y="999702"/>
                  <a:pt x="1502379" y="1006465"/>
                </a:cubicBezTo>
                <a:cubicBezTo>
                  <a:pt x="1493045" y="1012847"/>
                  <a:pt x="1483425" y="1018943"/>
                  <a:pt x="1473709" y="1024848"/>
                </a:cubicBezTo>
                <a:cubicBezTo>
                  <a:pt x="1452373" y="1037707"/>
                  <a:pt x="1431608" y="1051899"/>
                  <a:pt x="1410082" y="1064377"/>
                </a:cubicBezTo>
                <a:cubicBezTo>
                  <a:pt x="1400557" y="1069901"/>
                  <a:pt x="1390841" y="1074759"/>
                  <a:pt x="1381126" y="1079712"/>
                </a:cubicBezTo>
                <a:cubicBezTo>
                  <a:pt x="1395699" y="1066853"/>
                  <a:pt x="1409320" y="1053042"/>
                  <a:pt x="1421607" y="1037802"/>
                </a:cubicBezTo>
                <a:cubicBezTo>
                  <a:pt x="1429513" y="1027991"/>
                  <a:pt x="1434085" y="1016847"/>
                  <a:pt x="1440848" y="1006274"/>
                </a:cubicBezTo>
                <a:cubicBezTo>
                  <a:pt x="1446182" y="997892"/>
                  <a:pt x="1451135" y="989415"/>
                  <a:pt x="1453992" y="979890"/>
                </a:cubicBezTo>
                <a:cubicBezTo>
                  <a:pt x="1455326" y="975318"/>
                  <a:pt x="1456659" y="970841"/>
                  <a:pt x="1457897" y="966269"/>
                </a:cubicBezTo>
                <a:cubicBezTo>
                  <a:pt x="1460279" y="961316"/>
                  <a:pt x="1462374" y="956268"/>
                  <a:pt x="1464279" y="951220"/>
                </a:cubicBezTo>
                <a:cubicBezTo>
                  <a:pt x="1469327" y="950458"/>
                  <a:pt x="1474376" y="949791"/>
                  <a:pt x="1479424" y="949220"/>
                </a:cubicBezTo>
                <a:cubicBezTo>
                  <a:pt x="1479424" y="949220"/>
                  <a:pt x="1479424" y="949124"/>
                  <a:pt x="1479424" y="949029"/>
                </a:cubicBezTo>
                <a:cubicBezTo>
                  <a:pt x="1488473" y="944933"/>
                  <a:pt x="1498664" y="943409"/>
                  <a:pt x="1507713" y="939504"/>
                </a:cubicBezTo>
                <a:cubicBezTo>
                  <a:pt x="1520572" y="933980"/>
                  <a:pt x="1533716" y="928836"/>
                  <a:pt x="1546861" y="923978"/>
                </a:cubicBezTo>
                <a:cubicBezTo>
                  <a:pt x="1559529" y="919216"/>
                  <a:pt x="1572674" y="915596"/>
                  <a:pt x="1585342" y="910739"/>
                </a:cubicBezTo>
                <a:cubicBezTo>
                  <a:pt x="1598391" y="905786"/>
                  <a:pt x="1610679" y="899118"/>
                  <a:pt x="1623918" y="894737"/>
                </a:cubicBezTo>
                <a:cubicBezTo>
                  <a:pt x="1682973" y="875115"/>
                  <a:pt x="1750315" y="859970"/>
                  <a:pt x="1812799" y="867209"/>
                </a:cubicBezTo>
                <a:cubicBezTo>
                  <a:pt x="1828801" y="869114"/>
                  <a:pt x="1844612" y="872067"/>
                  <a:pt x="1860043" y="876353"/>
                </a:cubicBezTo>
                <a:close/>
                <a:moveTo>
                  <a:pt x="1969390" y="938266"/>
                </a:moveTo>
                <a:cubicBezTo>
                  <a:pt x="1968247" y="938837"/>
                  <a:pt x="1966818" y="939314"/>
                  <a:pt x="1965199" y="939599"/>
                </a:cubicBezTo>
                <a:cubicBezTo>
                  <a:pt x="1951102" y="938456"/>
                  <a:pt x="1937100" y="939599"/>
                  <a:pt x="1923003" y="942266"/>
                </a:cubicBezTo>
                <a:cubicBezTo>
                  <a:pt x="1919955" y="942552"/>
                  <a:pt x="1917002" y="942838"/>
                  <a:pt x="1913954" y="943124"/>
                </a:cubicBezTo>
                <a:cubicBezTo>
                  <a:pt x="1886141" y="945505"/>
                  <a:pt x="1857947" y="946838"/>
                  <a:pt x="1830420" y="951125"/>
                </a:cubicBezTo>
                <a:cubicBezTo>
                  <a:pt x="1776604" y="959507"/>
                  <a:pt x="1724597" y="972842"/>
                  <a:pt x="1672305" y="988082"/>
                </a:cubicBezTo>
                <a:cubicBezTo>
                  <a:pt x="1616108" y="1004465"/>
                  <a:pt x="1561720" y="1025324"/>
                  <a:pt x="1506665" y="1045232"/>
                </a:cubicBezTo>
                <a:cubicBezTo>
                  <a:pt x="1491044" y="1050947"/>
                  <a:pt x="1475614" y="1056947"/>
                  <a:pt x="1459326" y="1060281"/>
                </a:cubicBezTo>
                <a:cubicBezTo>
                  <a:pt x="1448087" y="1062567"/>
                  <a:pt x="1437704" y="1068282"/>
                  <a:pt x="1426751" y="1071711"/>
                </a:cubicBezTo>
                <a:cubicBezTo>
                  <a:pt x="1423512" y="1072759"/>
                  <a:pt x="1420274" y="1073711"/>
                  <a:pt x="1417035" y="1074664"/>
                </a:cubicBezTo>
                <a:cubicBezTo>
                  <a:pt x="1431418" y="1065615"/>
                  <a:pt x="1445515" y="1056090"/>
                  <a:pt x="1460279" y="1047422"/>
                </a:cubicBezTo>
                <a:cubicBezTo>
                  <a:pt x="1482472" y="1034373"/>
                  <a:pt x="1503713" y="1019895"/>
                  <a:pt x="1526096" y="1007322"/>
                </a:cubicBezTo>
                <a:cubicBezTo>
                  <a:pt x="1545527" y="996464"/>
                  <a:pt x="1562482" y="981700"/>
                  <a:pt x="1582008" y="971032"/>
                </a:cubicBezTo>
                <a:cubicBezTo>
                  <a:pt x="1628300" y="945695"/>
                  <a:pt x="1674401" y="920549"/>
                  <a:pt x="1725264" y="905500"/>
                </a:cubicBezTo>
                <a:cubicBezTo>
                  <a:pt x="1752887" y="897308"/>
                  <a:pt x="1781938" y="890641"/>
                  <a:pt x="1810608" y="887117"/>
                </a:cubicBezTo>
                <a:cubicBezTo>
                  <a:pt x="1818704" y="886164"/>
                  <a:pt x="1882236" y="880640"/>
                  <a:pt x="1881855" y="883878"/>
                </a:cubicBezTo>
                <a:cubicBezTo>
                  <a:pt x="1881474" y="887021"/>
                  <a:pt x="1885951" y="887783"/>
                  <a:pt x="1886713" y="884831"/>
                </a:cubicBezTo>
                <a:cubicBezTo>
                  <a:pt x="1892714" y="887117"/>
                  <a:pt x="1898714" y="889593"/>
                  <a:pt x="1904525" y="892260"/>
                </a:cubicBezTo>
                <a:cubicBezTo>
                  <a:pt x="1913954" y="896642"/>
                  <a:pt x="1923670" y="900833"/>
                  <a:pt x="1932909" y="905690"/>
                </a:cubicBezTo>
                <a:cubicBezTo>
                  <a:pt x="1933100" y="906262"/>
                  <a:pt x="1933385" y="906929"/>
                  <a:pt x="1933862" y="907500"/>
                </a:cubicBezTo>
                <a:cubicBezTo>
                  <a:pt x="1943958" y="919978"/>
                  <a:pt x="1957103" y="928265"/>
                  <a:pt x="1969200" y="938171"/>
                </a:cubicBezTo>
                <a:close/>
                <a:moveTo>
                  <a:pt x="2025111" y="1001607"/>
                </a:moveTo>
                <a:cubicBezTo>
                  <a:pt x="2011681" y="1000178"/>
                  <a:pt x="1997870" y="999988"/>
                  <a:pt x="1984821" y="999607"/>
                </a:cubicBezTo>
                <a:cubicBezTo>
                  <a:pt x="1966913" y="998940"/>
                  <a:pt x="1949102" y="999607"/>
                  <a:pt x="1931195" y="1000464"/>
                </a:cubicBezTo>
                <a:cubicBezTo>
                  <a:pt x="1893095" y="1002464"/>
                  <a:pt x="1855185" y="1007322"/>
                  <a:pt x="1817466" y="1013132"/>
                </a:cubicBezTo>
                <a:cubicBezTo>
                  <a:pt x="1776413" y="1019419"/>
                  <a:pt x="1736027" y="1027991"/>
                  <a:pt x="1695165" y="1036088"/>
                </a:cubicBezTo>
                <a:cubicBezTo>
                  <a:pt x="1683068" y="1038469"/>
                  <a:pt x="1670210" y="1043422"/>
                  <a:pt x="1657637" y="1044755"/>
                </a:cubicBezTo>
                <a:cubicBezTo>
                  <a:pt x="1656589" y="1044851"/>
                  <a:pt x="1655541" y="1044946"/>
                  <a:pt x="1654398" y="1045041"/>
                </a:cubicBezTo>
                <a:cubicBezTo>
                  <a:pt x="1651826" y="1045232"/>
                  <a:pt x="1649255" y="1045232"/>
                  <a:pt x="1646778" y="1045041"/>
                </a:cubicBezTo>
                <a:cubicBezTo>
                  <a:pt x="1637444" y="1044184"/>
                  <a:pt x="1626680" y="1045232"/>
                  <a:pt x="1616775" y="1047708"/>
                </a:cubicBezTo>
                <a:cubicBezTo>
                  <a:pt x="1574579" y="1049804"/>
                  <a:pt x="1532669" y="1054471"/>
                  <a:pt x="1491330" y="1063996"/>
                </a:cubicBezTo>
                <a:cubicBezTo>
                  <a:pt x="1501236" y="1060472"/>
                  <a:pt x="1511142" y="1056947"/>
                  <a:pt x="1520953" y="1053328"/>
                </a:cubicBezTo>
                <a:cubicBezTo>
                  <a:pt x="1579055" y="1031801"/>
                  <a:pt x="1636777" y="1010751"/>
                  <a:pt x="1696213" y="993320"/>
                </a:cubicBezTo>
                <a:cubicBezTo>
                  <a:pt x="1754315" y="976271"/>
                  <a:pt x="1812513" y="962459"/>
                  <a:pt x="1872806" y="956268"/>
                </a:cubicBezTo>
                <a:cubicBezTo>
                  <a:pt x="1897571" y="953696"/>
                  <a:pt x="1922337" y="951315"/>
                  <a:pt x="1947006" y="948172"/>
                </a:cubicBezTo>
                <a:cubicBezTo>
                  <a:pt x="1947673" y="948172"/>
                  <a:pt x="1948340" y="948077"/>
                  <a:pt x="1949006" y="947981"/>
                </a:cubicBezTo>
                <a:cubicBezTo>
                  <a:pt x="1960246" y="947315"/>
                  <a:pt x="1970914" y="949029"/>
                  <a:pt x="1981868" y="950172"/>
                </a:cubicBezTo>
                <a:cubicBezTo>
                  <a:pt x="1996727" y="965603"/>
                  <a:pt x="2009204" y="983414"/>
                  <a:pt x="2023111" y="999607"/>
                </a:cubicBezTo>
                <a:cubicBezTo>
                  <a:pt x="2023683" y="1000274"/>
                  <a:pt x="2024254" y="1001036"/>
                  <a:pt x="2024921" y="1001798"/>
                </a:cubicBezTo>
                <a:close/>
                <a:moveTo>
                  <a:pt x="2083118" y="1066091"/>
                </a:moveTo>
                <a:cubicBezTo>
                  <a:pt x="2055115" y="1076188"/>
                  <a:pt x="2024254" y="1078093"/>
                  <a:pt x="1994822" y="1080188"/>
                </a:cubicBezTo>
                <a:cubicBezTo>
                  <a:pt x="1992917" y="1080093"/>
                  <a:pt x="1991012" y="1079998"/>
                  <a:pt x="1989107" y="1079903"/>
                </a:cubicBezTo>
                <a:cubicBezTo>
                  <a:pt x="1948721" y="1077045"/>
                  <a:pt x="1908144" y="1071235"/>
                  <a:pt x="1868139" y="1064472"/>
                </a:cubicBezTo>
                <a:cubicBezTo>
                  <a:pt x="1827182" y="1057614"/>
                  <a:pt x="1786034" y="1047613"/>
                  <a:pt x="1744505" y="1044279"/>
                </a:cubicBezTo>
                <a:cubicBezTo>
                  <a:pt x="1736504" y="1043612"/>
                  <a:pt x="1728408" y="1043231"/>
                  <a:pt x="1720311" y="1042946"/>
                </a:cubicBezTo>
                <a:cubicBezTo>
                  <a:pt x="1752982" y="1036088"/>
                  <a:pt x="1785653" y="1029706"/>
                  <a:pt x="1818609" y="1024372"/>
                </a:cubicBezTo>
                <a:cubicBezTo>
                  <a:pt x="1856233" y="1018276"/>
                  <a:pt x="1894142" y="1012656"/>
                  <a:pt x="1932147" y="1010656"/>
                </a:cubicBezTo>
                <a:cubicBezTo>
                  <a:pt x="1965485" y="1008941"/>
                  <a:pt x="1998441" y="1009513"/>
                  <a:pt x="2031683" y="1010084"/>
                </a:cubicBezTo>
                <a:cubicBezTo>
                  <a:pt x="2041018" y="1022181"/>
                  <a:pt x="2049971" y="1034849"/>
                  <a:pt x="2061306" y="1044946"/>
                </a:cubicBezTo>
                <a:cubicBezTo>
                  <a:pt x="2062354" y="1045898"/>
                  <a:pt x="2063402" y="1046851"/>
                  <a:pt x="2064450" y="1047899"/>
                </a:cubicBezTo>
                <a:cubicBezTo>
                  <a:pt x="2064640" y="1048565"/>
                  <a:pt x="2064830" y="1049137"/>
                  <a:pt x="2065021" y="1049804"/>
                </a:cubicBezTo>
                <a:cubicBezTo>
                  <a:pt x="2071117" y="1055138"/>
                  <a:pt x="2077022" y="1060567"/>
                  <a:pt x="2082928" y="1066091"/>
                </a:cubicBezTo>
                <a:close/>
                <a:moveTo>
                  <a:pt x="1754506" y="1186773"/>
                </a:moveTo>
                <a:cubicBezTo>
                  <a:pt x="1776318" y="1170771"/>
                  <a:pt x="1797940" y="1154483"/>
                  <a:pt x="1821657" y="1142958"/>
                </a:cubicBezTo>
                <a:cubicBezTo>
                  <a:pt x="1834802" y="1136576"/>
                  <a:pt x="1847279" y="1129528"/>
                  <a:pt x="1861281" y="1125146"/>
                </a:cubicBezTo>
                <a:cubicBezTo>
                  <a:pt x="1878902" y="1119622"/>
                  <a:pt x="1896619" y="1114097"/>
                  <a:pt x="1914240" y="1108382"/>
                </a:cubicBezTo>
                <a:cubicBezTo>
                  <a:pt x="1928623" y="1103715"/>
                  <a:pt x="1942910" y="1099143"/>
                  <a:pt x="1956912" y="1093333"/>
                </a:cubicBezTo>
                <a:cubicBezTo>
                  <a:pt x="1959675" y="1093523"/>
                  <a:pt x="1962532" y="1093714"/>
                  <a:pt x="1965294" y="1093904"/>
                </a:cubicBezTo>
                <a:cubicBezTo>
                  <a:pt x="1976058" y="1094762"/>
                  <a:pt x="1987297" y="1092190"/>
                  <a:pt x="1998251" y="1090475"/>
                </a:cubicBezTo>
                <a:cubicBezTo>
                  <a:pt x="2012824" y="1090952"/>
                  <a:pt x="2027302" y="1090571"/>
                  <a:pt x="2041875" y="1089523"/>
                </a:cubicBezTo>
                <a:cubicBezTo>
                  <a:pt x="2040637" y="1090094"/>
                  <a:pt x="2039494" y="1090666"/>
                  <a:pt x="2038256" y="1091237"/>
                </a:cubicBezTo>
                <a:cubicBezTo>
                  <a:pt x="2037684" y="1091523"/>
                  <a:pt x="2037017" y="1091809"/>
                  <a:pt x="2036446" y="1092095"/>
                </a:cubicBezTo>
                <a:cubicBezTo>
                  <a:pt x="2035303" y="1093523"/>
                  <a:pt x="2034160" y="1094857"/>
                  <a:pt x="2032826" y="1096190"/>
                </a:cubicBezTo>
                <a:cubicBezTo>
                  <a:pt x="2030540" y="1097238"/>
                  <a:pt x="2028350" y="1098286"/>
                  <a:pt x="2026064" y="1099334"/>
                </a:cubicBezTo>
                <a:cubicBezTo>
                  <a:pt x="2014538" y="1104668"/>
                  <a:pt x="2002632" y="1108954"/>
                  <a:pt x="1991012" y="1114097"/>
                </a:cubicBezTo>
                <a:cubicBezTo>
                  <a:pt x="1965771" y="1125051"/>
                  <a:pt x="1938719" y="1134386"/>
                  <a:pt x="1914335" y="1147054"/>
                </a:cubicBezTo>
                <a:cubicBezTo>
                  <a:pt x="1913573" y="1147435"/>
                  <a:pt x="1913097" y="1148197"/>
                  <a:pt x="1912907" y="1148864"/>
                </a:cubicBezTo>
                <a:cubicBezTo>
                  <a:pt x="1900334" y="1152102"/>
                  <a:pt x="1887570" y="1154769"/>
                  <a:pt x="1874902" y="1157436"/>
                </a:cubicBezTo>
                <a:cubicBezTo>
                  <a:pt x="1854233" y="1161818"/>
                  <a:pt x="1833468" y="1165628"/>
                  <a:pt x="1812704" y="1169342"/>
                </a:cubicBezTo>
                <a:cubicBezTo>
                  <a:pt x="1796892" y="1174105"/>
                  <a:pt x="1781271" y="1179344"/>
                  <a:pt x="1765269" y="1183630"/>
                </a:cubicBezTo>
                <a:cubicBezTo>
                  <a:pt x="1761554" y="1184582"/>
                  <a:pt x="1757935" y="1185725"/>
                  <a:pt x="1754220" y="1186868"/>
                </a:cubicBezTo>
                <a:close/>
                <a:moveTo>
                  <a:pt x="1534955" y="1237446"/>
                </a:moveTo>
                <a:cubicBezTo>
                  <a:pt x="1546575" y="1233446"/>
                  <a:pt x="1557910" y="1228302"/>
                  <a:pt x="1568673" y="1222301"/>
                </a:cubicBezTo>
                <a:cubicBezTo>
                  <a:pt x="1597915" y="1206014"/>
                  <a:pt x="1622394" y="1180772"/>
                  <a:pt x="1650112" y="1161913"/>
                </a:cubicBezTo>
                <a:cubicBezTo>
                  <a:pt x="1681735" y="1140291"/>
                  <a:pt x="1713358" y="1119527"/>
                  <a:pt x="1748124" y="1103239"/>
                </a:cubicBezTo>
                <a:cubicBezTo>
                  <a:pt x="1764602" y="1095524"/>
                  <a:pt x="1781462" y="1088380"/>
                  <a:pt x="1798702" y="1082379"/>
                </a:cubicBezTo>
                <a:cubicBezTo>
                  <a:pt x="1802321" y="1081141"/>
                  <a:pt x="1809941" y="1077426"/>
                  <a:pt x="1818133" y="1074188"/>
                </a:cubicBezTo>
                <a:cubicBezTo>
                  <a:pt x="1818419" y="1074283"/>
                  <a:pt x="1818800" y="1074378"/>
                  <a:pt x="1819085" y="1074473"/>
                </a:cubicBezTo>
                <a:cubicBezTo>
                  <a:pt x="1827182" y="1077236"/>
                  <a:pt x="1835183" y="1080474"/>
                  <a:pt x="1843755" y="1080855"/>
                </a:cubicBezTo>
                <a:cubicBezTo>
                  <a:pt x="1851566" y="1081236"/>
                  <a:pt x="1859662" y="1080569"/>
                  <a:pt x="1867472" y="1081522"/>
                </a:cubicBezTo>
                <a:cubicBezTo>
                  <a:pt x="1884808" y="1083617"/>
                  <a:pt x="1902143" y="1086951"/>
                  <a:pt x="1919384" y="1089713"/>
                </a:cubicBezTo>
                <a:cubicBezTo>
                  <a:pt x="1925289" y="1090666"/>
                  <a:pt x="1931195" y="1091333"/>
                  <a:pt x="1936910" y="1091904"/>
                </a:cubicBezTo>
                <a:cubicBezTo>
                  <a:pt x="1922813" y="1095905"/>
                  <a:pt x="1908811" y="1100191"/>
                  <a:pt x="1894809" y="1104477"/>
                </a:cubicBezTo>
                <a:cubicBezTo>
                  <a:pt x="1878617" y="1109430"/>
                  <a:pt x="1859376" y="1112478"/>
                  <a:pt x="1844136" y="1119812"/>
                </a:cubicBezTo>
                <a:cubicBezTo>
                  <a:pt x="1833563" y="1124861"/>
                  <a:pt x="1823086" y="1130385"/>
                  <a:pt x="1812704" y="1135910"/>
                </a:cubicBezTo>
                <a:cubicBezTo>
                  <a:pt x="1777652" y="1154864"/>
                  <a:pt x="1746600" y="1180106"/>
                  <a:pt x="1712691" y="1200489"/>
                </a:cubicBezTo>
                <a:cubicBezTo>
                  <a:pt x="1709548" y="1201537"/>
                  <a:pt x="1706405" y="1202680"/>
                  <a:pt x="1703166" y="1203728"/>
                </a:cubicBezTo>
                <a:cubicBezTo>
                  <a:pt x="1683545" y="1210395"/>
                  <a:pt x="1663542" y="1215062"/>
                  <a:pt x="1643730" y="1220873"/>
                </a:cubicBezTo>
                <a:cubicBezTo>
                  <a:pt x="1623823" y="1226683"/>
                  <a:pt x="1601915" y="1229159"/>
                  <a:pt x="1581437" y="1232112"/>
                </a:cubicBezTo>
                <a:cubicBezTo>
                  <a:pt x="1566101" y="1234303"/>
                  <a:pt x="1550290" y="1236113"/>
                  <a:pt x="1534764" y="1237446"/>
                </a:cubicBezTo>
                <a:close/>
                <a:moveTo>
                  <a:pt x="1393794" y="1240018"/>
                </a:moveTo>
                <a:cubicBezTo>
                  <a:pt x="1384555" y="1239256"/>
                  <a:pt x="1375125" y="1238208"/>
                  <a:pt x="1365791" y="1236970"/>
                </a:cubicBezTo>
                <a:cubicBezTo>
                  <a:pt x="1381126" y="1233541"/>
                  <a:pt x="1395318" y="1228778"/>
                  <a:pt x="1409796" y="1221635"/>
                </a:cubicBezTo>
                <a:cubicBezTo>
                  <a:pt x="1426846" y="1213157"/>
                  <a:pt x="1444658" y="1206490"/>
                  <a:pt x="1460850" y="1196203"/>
                </a:cubicBezTo>
                <a:cubicBezTo>
                  <a:pt x="1480186" y="1183916"/>
                  <a:pt x="1498283" y="1169914"/>
                  <a:pt x="1517048" y="1156960"/>
                </a:cubicBezTo>
                <a:cubicBezTo>
                  <a:pt x="1554005" y="1131528"/>
                  <a:pt x="1595724" y="1109621"/>
                  <a:pt x="1638491" y="1095714"/>
                </a:cubicBezTo>
                <a:cubicBezTo>
                  <a:pt x="1659637" y="1088856"/>
                  <a:pt x="1680878" y="1081903"/>
                  <a:pt x="1702214" y="1075807"/>
                </a:cubicBezTo>
                <a:cubicBezTo>
                  <a:pt x="1713358" y="1072664"/>
                  <a:pt x="1724597" y="1069520"/>
                  <a:pt x="1735551" y="1065710"/>
                </a:cubicBezTo>
                <a:cubicBezTo>
                  <a:pt x="1742219" y="1063424"/>
                  <a:pt x="1747743" y="1059995"/>
                  <a:pt x="1754315" y="1058567"/>
                </a:cubicBezTo>
                <a:cubicBezTo>
                  <a:pt x="1756506" y="1058757"/>
                  <a:pt x="1758602" y="1059043"/>
                  <a:pt x="1760697" y="1059329"/>
                </a:cubicBezTo>
                <a:cubicBezTo>
                  <a:pt x="1762697" y="1059805"/>
                  <a:pt x="1764698" y="1060281"/>
                  <a:pt x="1766698" y="1060853"/>
                </a:cubicBezTo>
                <a:cubicBezTo>
                  <a:pt x="1778985" y="1064377"/>
                  <a:pt x="1791463" y="1066758"/>
                  <a:pt x="1803846" y="1069997"/>
                </a:cubicBezTo>
                <a:cubicBezTo>
                  <a:pt x="1793082" y="1073807"/>
                  <a:pt x="1782414" y="1078188"/>
                  <a:pt x="1772032" y="1082379"/>
                </a:cubicBezTo>
                <a:cubicBezTo>
                  <a:pt x="1738885" y="1095619"/>
                  <a:pt x="1706881" y="1111716"/>
                  <a:pt x="1676782" y="1130861"/>
                </a:cubicBezTo>
                <a:cubicBezTo>
                  <a:pt x="1644778" y="1151245"/>
                  <a:pt x="1614679" y="1174105"/>
                  <a:pt x="1584961" y="1197632"/>
                </a:cubicBezTo>
                <a:cubicBezTo>
                  <a:pt x="1571054" y="1208681"/>
                  <a:pt x="1555719" y="1217444"/>
                  <a:pt x="1539146" y="1223921"/>
                </a:cubicBezTo>
                <a:cubicBezTo>
                  <a:pt x="1522953" y="1230207"/>
                  <a:pt x="1501808" y="1237541"/>
                  <a:pt x="1484282" y="1236589"/>
                </a:cubicBezTo>
                <a:cubicBezTo>
                  <a:pt x="1482758" y="1236589"/>
                  <a:pt x="1481424" y="1236970"/>
                  <a:pt x="1480567" y="1237732"/>
                </a:cubicBezTo>
                <a:cubicBezTo>
                  <a:pt x="1473137" y="1237446"/>
                  <a:pt x="1465708" y="1237256"/>
                  <a:pt x="1458183" y="1237541"/>
                </a:cubicBezTo>
                <a:cubicBezTo>
                  <a:pt x="1436847" y="1238399"/>
                  <a:pt x="1415130" y="1241637"/>
                  <a:pt x="1393794" y="1239923"/>
                </a:cubicBezTo>
                <a:close/>
                <a:moveTo>
                  <a:pt x="1404653" y="1329743"/>
                </a:moveTo>
                <a:cubicBezTo>
                  <a:pt x="1403891" y="1329172"/>
                  <a:pt x="1403129" y="1328505"/>
                  <a:pt x="1402367" y="1327934"/>
                </a:cubicBezTo>
                <a:cubicBezTo>
                  <a:pt x="1391984" y="1319361"/>
                  <a:pt x="1381602" y="1310789"/>
                  <a:pt x="1371029" y="1302502"/>
                </a:cubicBezTo>
                <a:cubicBezTo>
                  <a:pt x="1349312" y="1285738"/>
                  <a:pt x="1325976" y="1271927"/>
                  <a:pt x="1302259" y="1258115"/>
                </a:cubicBezTo>
                <a:cubicBezTo>
                  <a:pt x="1289400" y="1250686"/>
                  <a:pt x="1275875" y="1246019"/>
                  <a:pt x="1262444" y="1240018"/>
                </a:cubicBezTo>
                <a:cubicBezTo>
                  <a:pt x="1261111" y="1239446"/>
                  <a:pt x="1259777" y="1238875"/>
                  <a:pt x="1258349" y="1238208"/>
                </a:cubicBezTo>
                <a:cubicBezTo>
                  <a:pt x="1261397" y="1239256"/>
                  <a:pt x="1264445" y="1240113"/>
                  <a:pt x="1267493" y="1240589"/>
                </a:cubicBezTo>
                <a:cubicBezTo>
                  <a:pt x="1287400" y="1243828"/>
                  <a:pt x="1306450" y="1250495"/>
                  <a:pt x="1326357" y="1253734"/>
                </a:cubicBezTo>
                <a:cubicBezTo>
                  <a:pt x="1343312" y="1256496"/>
                  <a:pt x="1360552" y="1259544"/>
                  <a:pt x="1377697" y="1261449"/>
                </a:cubicBezTo>
                <a:cubicBezTo>
                  <a:pt x="1379412" y="1262878"/>
                  <a:pt x="1381412" y="1264116"/>
                  <a:pt x="1383221" y="1265640"/>
                </a:cubicBezTo>
                <a:cubicBezTo>
                  <a:pt x="1388365" y="1269831"/>
                  <a:pt x="1392461" y="1275070"/>
                  <a:pt x="1397700" y="1279261"/>
                </a:cubicBezTo>
                <a:cubicBezTo>
                  <a:pt x="1397890" y="1281071"/>
                  <a:pt x="1398080" y="1282880"/>
                  <a:pt x="1398366" y="1284404"/>
                </a:cubicBezTo>
                <a:cubicBezTo>
                  <a:pt x="1401033" y="1299454"/>
                  <a:pt x="1403605" y="1314503"/>
                  <a:pt x="1404558" y="1329839"/>
                </a:cubicBezTo>
                <a:close/>
                <a:moveTo>
                  <a:pt x="1400366" y="1382702"/>
                </a:moveTo>
                <a:cubicBezTo>
                  <a:pt x="1393604" y="1373939"/>
                  <a:pt x="1386079" y="1365653"/>
                  <a:pt x="1378840" y="1357556"/>
                </a:cubicBezTo>
                <a:cubicBezTo>
                  <a:pt x="1369982" y="1347555"/>
                  <a:pt x="1362171" y="1338983"/>
                  <a:pt x="1350646" y="1331839"/>
                </a:cubicBezTo>
                <a:cubicBezTo>
                  <a:pt x="1336168" y="1322695"/>
                  <a:pt x="1322262" y="1314503"/>
                  <a:pt x="1308736" y="1303931"/>
                </a:cubicBezTo>
                <a:cubicBezTo>
                  <a:pt x="1297306" y="1295072"/>
                  <a:pt x="1285304" y="1288405"/>
                  <a:pt x="1272827" y="1281356"/>
                </a:cubicBezTo>
                <a:cubicBezTo>
                  <a:pt x="1243109" y="1264592"/>
                  <a:pt x="1210914" y="1252496"/>
                  <a:pt x="1180053" y="1238113"/>
                </a:cubicBezTo>
                <a:cubicBezTo>
                  <a:pt x="1162813" y="1230017"/>
                  <a:pt x="1147192" y="1221254"/>
                  <a:pt x="1134809" y="1206204"/>
                </a:cubicBezTo>
                <a:cubicBezTo>
                  <a:pt x="1131952" y="1202775"/>
                  <a:pt x="1129094" y="1199156"/>
                  <a:pt x="1126142" y="1195727"/>
                </a:cubicBezTo>
                <a:cubicBezTo>
                  <a:pt x="1132142" y="1195631"/>
                  <a:pt x="1138143" y="1195155"/>
                  <a:pt x="1144144" y="1194488"/>
                </a:cubicBezTo>
                <a:cubicBezTo>
                  <a:pt x="1144525" y="1194679"/>
                  <a:pt x="1145001" y="1194869"/>
                  <a:pt x="1145477" y="1194965"/>
                </a:cubicBezTo>
                <a:cubicBezTo>
                  <a:pt x="1167575" y="1200394"/>
                  <a:pt x="1187768" y="1210681"/>
                  <a:pt x="1209009" y="1218587"/>
                </a:cubicBezTo>
                <a:cubicBezTo>
                  <a:pt x="1210247" y="1220206"/>
                  <a:pt x="1211486" y="1221825"/>
                  <a:pt x="1212724" y="1223159"/>
                </a:cubicBezTo>
                <a:cubicBezTo>
                  <a:pt x="1216915" y="1227826"/>
                  <a:pt x="1222725" y="1230302"/>
                  <a:pt x="1228154" y="1233065"/>
                </a:cubicBezTo>
                <a:cubicBezTo>
                  <a:pt x="1236822" y="1237541"/>
                  <a:pt x="1244347" y="1243733"/>
                  <a:pt x="1253396" y="1247733"/>
                </a:cubicBezTo>
                <a:cubicBezTo>
                  <a:pt x="1263683" y="1252210"/>
                  <a:pt x="1274446" y="1255544"/>
                  <a:pt x="1284638" y="1260497"/>
                </a:cubicBezTo>
                <a:cubicBezTo>
                  <a:pt x="1308164" y="1272022"/>
                  <a:pt x="1331215" y="1285833"/>
                  <a:pt x="1352551" y="1300883"/>
                </a:cubicBezTo>
                <a:cubicBezTo>
                  <a:pt x="1363600" y="1308788"/>
                  <a:pt x="1374363" y="1317075"/>
                  <a:pt x="1385031" y="1325552"/>
                </a:cubicBezTo>
                <a:cubicBezTo>
                  <a:pt x="1390079" y="1329553"/>
                  <a:pt x="1398747" y="1334220"/>
                  <a:pt x="1404843" y="1339840"/>
                </a:cubicBezTo>
                <a:cubicBezTo>
                  <a:pt x="1404843" y="1354223"/>
                  <a:pt x="1402652" y="1368320"/>
                  <a:pt x="1400271" y="1382512"/>
                </a:cubicBezTo>
                <a:cubicBezTo>
                  <a:pt x="1400271" y="1382512"/>
                  <a:pt x="1400271" y="1382702"/>
                  <a:pt x="1400271" y="1382798"/>
                </a:cubicBezTo>
                <a:close/>
                <a:moveTo>
                  <a:pt x="1364076" y="1446234"/>
                </a:moveTo>
                <a:cubicBezTo>
                  <a:pt x="1358647" y="1427756"/>
                  <a:pt x="1338454" y="1412420"/>
                  <a:pt x="1322262" y="1402895"/>
                </a:cubicBezTo>
                <a:cubicBezTo>
                  <a:pt x="1287400" y="1382607"/>
                  <a:pt x="1249586" y="1363176"/>
                  <a:pt x="1217867" y="1338030"/>
                </a:cubicBezTo>
                <a:cubicBezTo>
                  <a:pt x="1203294" y="1326505"/>
                  <a:pt x="1185578" y="1318599"/>
                  <a:pt x="1172528" y="1305169"/>
                </a:cubicBezTo>
                <a:cubicBezTo>
                  <a:pt x="1158622" y="1290881"/>
                  <a:pt x="1145763" y="1276403"/>
                  <a:pt x="1133000" y="1261163"/>
                </a:cubicBezTo>
                <a:cubicBezTo>
                  <a:pt x="1119950" y="1245542"/>
                  <a:pt x="1105758" y="1231350"/>
                  <a:pt x="1093757" y="1214681"/>
                </a:cubicBezTo>
                <a:cubicBezTo>
                  <a:pt x="1088327" y="1207157"/>
                  <a:pt x="1081184" y="1199918"/>
                  <a:pt x="1075659" y="1191917"/>
                </a:cubicBezTo>
                <a:cubicBezTo>
                  <a:pt x="1082422" y="1192964"/>
                  <a:pt x="1089185" y="1193441"/>
                  <a:pt x="1096233" y="1193250"/>
                </a:cubicBezTo>
                <a:cubicBezTo>
                  <a:pt x="1100329" y="1193822"/>
                  <a:pt x="1104425" y="1194393"/>
                  <a:pt x="1108520" y="1194774"/>
                </a:cubicBezTo>
                <a:cubicBezTo>
                  <a:pt x="1108901" y="1194774"/>
                  <a:pt x="1109187" y="1194774"/>
                  <a:pt x="1109568" y="1194869"/>
                </a:cubicBezTo>
                <a:cubicBezTo>
                  <a:pt x="1127761" y="1212872"/>
                  <a:pt x="1141286" y="1233922"/>
                  <a:pt x="1166337" y="1244876"/>
                </a:cubicBezTo>
                <a:cubicBezTo>
                  <a:pt x="1195960" y="1257734"/>
                  <a:pt x="1226630" y="1269926"/>
                  <a:pt x="1255301" y="1284690"/>
                </a:cubicBezTo>
                <a:cubicBezTo>
                  <a:pt x="1269969" y="1292215"/>
                  <a:pt x="1285114" y="1299454"/>
                  <a:pt x="1298258" y="1309550"/>
                </a:cubicBezTo>
                <a:cubicBezTo>
                  <a:pt x="1304354" y="1314218"/>
                  <a:pt x="1310165" y="1319075"/>
                  <a:pt x="1315784" y="1324219"/>
                </a:cubicBezTo>
                <a:cubicBezTo>
                  <a:pt x="1320452" y="1328505"/>
                  <a:pt x="1328548" y="1330886"/>
                  <a:pt x="1334072" y="1334030"/>
                </a:cubicBezTo>
                <a:cubicBezTo>
                  <a:pt x="1359600" y="1348412"/>
                  <a:pt x="1378364" y="1370796"/>
                  <a:pt x="1397985" y="1392132"/>
                </a:cubicBezTo>
                <a:cubicBezTo>
                  <a:pt x="1394175" y="1404134"/>
                  <a:pt x="1387698" y="1414421"/>
                  <a:pt x="1379983" y="1425089"/>
                </a:cubicBezTo>
                <a:cubicBezTo>
                  <a:pt x="1374839" y="1432232"/>
                  <a:pt x="1369505" y="1439281"/>
                  <a:pt x="1364076" y="1446139"/>
                </a:cubicBezTo>
                <a:close/>
                <a:moveTo>
                  <a:pt x="1296068" y="1491287"/>
                </a:moveTo>
                <a:cubicBezTo>
                  <a:pt x="1288067" y="1469666"/>
                  <a:pt x="1270731" y="1451187"/>
                  <a:pt x="1255396" y="1434423"/>
                </a:cubicBezTo>
                <a:cubicBezTo>
                  <a:pt x="1240061" y="1417659"/>
                  <a:pt x="1224630" y="1401371"/>
                  <a:pt x="1207390" y="1386703"/>
                </a:cubicBezTo>
                <a:cubicBezTo>
                  <a:pt x="1188911" y="1370987"/>
                  <a:pt x="1172147" y="1353842"/>
                  <a:pt x="1154145" y="1337744"/>
                </a:cubicBezTo>
                <a:cubicBezTo>
                  <a:pt x="1134905" y="1320504"/>
                  <a:pt x="1116045" y="1302978"/>
                  <a:pt x="1100615" y="1282214"/>
                </a:cubicBezTo>
                <a:cubicBezTo>
                  <a:pt x="1092709" y="1271546"/>
                  <a:pt x="1087184" y="1261354"/>
                  <a:pt x="1081660" y="1249352"/>
                </a:cubicBezTo>
                <a:cubicBezTo>
                  <a:pt x="1077945" y="1241161"/>
                  <a:pt x="1072325" y="1232493"/>
                  <a:pt x="1070135" y="1223730"/>
                </a:cubicBezTo>
                <a:cubicBezTo>
                  <a:pt x="1067563" y="1213729"/>
                  <a:pt x="1062705" y="1204299"/>
                  <a:pt x="1060038" y="1194203"/>
                </a:cubicBezTo>
                <a:cubicBezTo>
                  <a:pt x="1059467" y="1192012"/>
                  <a:pt x="1058990" y="1190012"/>
                  <a:pt x="1058514" y="1188202"/>
                </a:cubicBezTo>
                <a:cubicBezTo>
                  <a:pt x="1058990" y="1188297"/>
                  <a:pt x="1059467" y="1188392"/>
                  <a:pt x="1059848" y="1188583"/>
                </a:cubicBezTo>
                <a:cubicBezTo>
                  <a:pt x="1063658" y="1196774"/>
                  <a:pt x="1070516" y="1203347"/>
                  <a:pt x="1076135" y="1210776"/>
                </a:cubicBezTo>
                <a:cubicBezTo>
                  <a:pt x="1086994" y="1225064"/>
                  <a:pt x="1097090" y="1239637"/>
                  <a:pt x="1109378" y="1252781"/>
                </a:cubicBezTo>
                <a:cubicBezTo>
                  <a:pt x="1133095" y="1278308"/>
                  <a:pt x="1153478" y="1308598"/>
                  <a:pt x="1182815" y="1328124"/>
                </a:cubicBezTo>
                <a:cubicBezTo>
                  <a:pt x="1212343" y="1347746"/>
                  <a:pt x="1241680" y="1366891"/>
                  <a:pt x="1271874" y="1385465"/>
                </a:cubicBezTo>
                <a:cubicBezTo>
                  <a:pt x="1288638" y="1395752"/>
                  <a:pt x="1305688" y="1405658"/>
                  <a:pt x="1322833" y="1415278"/>
                </a:cubicBezTo>
                <a:cubicBezTo>
                  <a:pt x="1332644" y="1420802"/>
                  <a:pt x="1341692" y="1427565"/>
                  <a:pt x="1348265" y="1436995"/>
                </a:cubicBezTo>
                <a:cubicBezTo>
                  <a:pt x="1351789" y="1442138"/>
                  <a:pt x="1356933" y="1448901"/>
                  <a:pt x="1357123" y="1455283"/>
                </a:cubicBezTo>
                <a:cubicBezTo>
                  <a:pt x="1345217" y="1469761"/>
                  <a:pt x="1332644" y="1483667"/>
                  <a:pt x="1319118" y="1497002"/>
                </a:cubicBezTo>
                <a:cubicBezTo>
                  <a:pt x="1313117" y="1502908"/>
                  <a:pt x="1307212" y="1508813"/>
                  <a:pt x="1301402" y="1514814"/>
                </a:cubicBezTo>
                <a:cubicBezTo>
                  <a:pt x="1300735" y="1507004"/>
                  <a:pt x="1299116" y="1499193"/>
                  <a:pt x="1296258" y="1491383"/>
                </a:cubicBezTo>
                <a:close/>
                <a:moveTo>
                  <a:pt x="1259587" y="1534150"/>
                </a:moveTo>
                <a:cubicBezTo>
                  <a:pt x="1244347" y="1519481"/>
                  <a:pt x="1225487" y="1514243"/>
                  <a:pt x="1205294" y="1510147"/>
                </a:cubicBezTo>
                <a:cubicBezTo>
                  <a:pt x="1181387" y="1505384"/>
                  <a:pt x="1155669" y="1488525"/>
                  <a:pt x="1138905" y="1470999"/>
                </a:cubicBezTo>
                <a:cubicBezTo>
                  <a:pt x="1129666" y="1461379"/>
                  <a:pt x="1120427" y="1451759"/>
                  <a:pt x="1111568" y="1441757"/>
                </a:cubicBezTo>
                <a:cubicBezTo>
                  <a:pt x="1105568" y="1434899"/>
                  <a:pt x="1097757" y="1429089"/>
                  <a:pt x="1092518" y="1421660"/>
                </a:cubicBezTo>
                <a:cubicBezTo>
                  <a:pt x="1085946" y="1412420"/>
                  <a:pt x="1082136" y="1401467"/>
                  <a:pt x="1074516" y="1392989"/>
                </a:cubicBezTo>
                <a:cubicBezTo>
                  <a:pt x="1066801" y="1384417"/>
                  <a:pt x="1061181" y="1376130"/>
                  <a:pt x="1055942" y="1365748"/>
                </a:cubicBezTo>
                <a:cubicBezTo>
                  <a:pt x="1046322" y="1346603"/>
                  <a:pt x="1038131" y="1325933"/>
                  <a:pt x="1032797" y="1305169"/>
                </a:cubicBezTo>
                <a:cubicBezTo>
                  <a:pt x="1026224" y="1279832"/>
                  <a:pt x="1020509" y="1255639"/>
                  <a:pt x="1019652" y="1229350"/>
                </a:cubicBezTo>
                <a:cubicBezTo>
                  <a:pt x="1019271" y="1217063"/>
                  <a:pt x="1017557" y="1204013"/>
                  <a:pt x="1019652" y="1191821"/>
                </a:cubicBezTo>
                <a:cubicBezTo>
                  <a:pt x="1020986" y="1184297"/>
                  <a:pt x="1022605" y="1176772"/>
                  <a:pt x="1024224" y="1169247"/>
                </a:cubicBezTo>
                <a:cubicBezTo>
                  <a:pt x="1028796" y="1174010"/>
                  <a:pt x="1034511" y="1177343"/>
                  <a:pt x="1040702" y="1179915"/>
                </a:cubicBezTo>
                <a:cubicBezTo>
                  <a:pt x="1042703" y="1181439"/>
                  <a:pt x="1044703" y="1183058"/>
                  <a:pt x="1047179" y="1184011"/>
                </a:cubicBezTo>
                <a:cubicBezTo>
                  <a:pt x="1048037" y="1184392"/>
                  <a:pt x="1048989" y="1184678"/>
                  <a:pt x="1049846" y="1185059"/>
                </a:cubicBezTo>
                <a:cubicBezTo>
                  <a:pt x="1055371" y="1214205"/>
                  <a:pt x="1063658" y="1243447"/>
                  <a:pt x="1078040" y="1269641"/>
                </a:cubicBezTo>
                <a:cubicBezTo>
                  <a:pt x="1099281" y="1308312"/>
                  <a:pt x="1135571" y="1335173"/>
                  <a:pt x="1165861" y="1366034"/>
                </a:cubicBezTo>
                <a:cubicBezTo>
                  <a:pt x="1180815" y="1381274"/>
                  <a:pt x="1197960" y="1394037"/>
                  <a:pt x="1213581" y="1408515"/>
                </a:cubicBezTo>
                <a:cubicBezTo>
                  <a:pt x="1229393" y="1423279"/>
                  <a:pt x="1244728" y="1439757"/>
                  <a:pt x="1258539" y="1456331"/>
                </a:cubicBezTo>
                <a:cubicBezTo>
                  <a:pt x="1274255" y="1475285"/>
                  <a:pt x="1288829" y="1495383"/>
                  <a:pt x="1289686" y="1521005"/>
                </a:cubicBezTo>
                <a:cubicBezTo>
                  <a:pt x="1289686" y="1522720"/>
                  <a:pt x="1289686" y="1524625"/>
                  <a:pt x="1289781" y="1526625"/>
                </a:cubicBezTo>
                <a:cubicBezTo>
                  <a:pt x="1288257" y="1528244"/>
                  <a:pt x="1286733" y="1529768"/>
                  <a:pt x="1285209" y="1531388"/>
                </a:cubicBezTo>
                <a:cubicBezTo>
                  <a:pt x="1279685" y="1537198"/>
                  <a:pt x="1275875" y="1543580"/>
                  <a:pt x="1272160" y="1550247"/>
                </a:cubicBezTo>
                <a:cubicBezTo>
                  <a:pt x="1269302" y="1544342"/>
                  <a:pt x="1264635" y="1538912"/>
                  <a:pt x="1259682" y="1534150"/>
                </a:cubicBezTo>
                <a:close/>
                <a:moveTo>
                  <a:pt x="1220058" y="1540151"/>
                </a:moveTo>
                <a:cubicBezTo>
                  <a:pt x="1196912" y="1533293"/>
                  <a:pt x="1176338" y="1520720"/>
                  <a:pt x="1153478" y="1513195"/>
                </a:cubicBezTo>
                <a:cubicBezTo>
                  <a:pt x="1143858" y="1510052"/>
                  <a:pt x="1133571" y="1505670"/>
                  <a:pt x="1123570" y="1504051"/>
                </a:cubicBezTo>
                <a:cubicBezTo>
                  <a:pt x="1112997" y="1502336"/>
                  <a:pt x="1103853" y="1498431"/>
                  <a:pt x="1093471" y="1496240"/>
                </a:cubicBezTo>
                <a:cubicBezTo>
                  <a:pt x="1067277" y="1490811"/>
                  <a:pt x="1043369" y="1474619"/>
                  <a:pt x="1022510" y="1458521"/>
                </a:cubicBezTo>
                <a:cubicBezTo>
                  <a:pt x="999554" y="1440900"/>
                  <a:pt x="981933" y="1417754"/>
                  <a:pt x="965741" y="1393847"/>
                </a:cubicBezTo>
                <a:cubicBezTo>
                  <a:pt x="949262" y="1369367"/>
                  <a:pt x="946214" y="1341745"/>
                  <a:pt x="950024" y="1312979"/>
                </a:cubicBezTo>
                <a:cubicBezTo>
                  <a:pt x="953453" y="1286595"/>
                  <a:pt x="957549" y="1259735"/>
                  <a:pt x="965169" y="1234112"/>
                </a:cubicBezTo>
                <a:cubicBezTo>
                  <a:pt x="971551" y="1212872"/>
                  <a:pt x="979266" y="1190107"/>
                  <a:pt x="994601" y="1173724"/>
                </a:cubicBezTo>
                <a:cubicBezTo>
                  <a:pt x="1000507" y="1171724"/>
                  <a:pt x="1006317" y="1169438"/>
                  <a:pt x="1012032" y="1167247"/>
                </a:cubicBezTo>
                <a:cubicBezTo>
                  <a:pt x="1009937" y="1176296"/>
                  <a:pt x="1007746" y="1185249"/>
                  <a:pt x="1007079" y="1194393"/>
                </a:cubicBezTo>
                <a:cubicBezTo>
                  <a:pt x="1006317" y="1204775"/>
                  <a:pt x="1007079" y="1215158"/>
                  <a:pt x="1007460" y="1225445"/>
                </a:cubicBezTo>
                <a:cubicBezTo>
                  <a:pt x="1008317" y="1249829"/>
                  <a:pt x="1011937" y="1272308"/>
                  <a:pt x="1018128" y="1295930"/>
                </a:cubicBezTo>
                <a:cubicBezTo>
                  <a:pt x="1023938" y="1318313"/>
                  <a:pt x="1030511" y="1340697"/>
                  <a:pt x="1040798" y="1361462"/>
                </a:cubicBezTo>
                <a:cubicBezTo>
                  <a:pt x="1045179" y="1370225"/>
                  <a:pt x="1049084" y="1381940"/>
                  <a:pt x="1055276" y="1389465"/>
                </a:cubicBezTo>
                <a:cubicBezTo>
                  <a:pt x="1061562" y="1397085"/>
                  <a:pt x="1068134" y="1402800"/>
                  <a:pt x="1072802" y="1411658"/>
                </a:cubicBezTo>
                <a:cubicBezTo>
                  <a:pt x="1081946" y="1429089"/>
                  <a:pt x="1096328" y="1442615"/>
                  <a:pt x="1109854" y="1456616"/>
                </a:cubicBezTo>
                <a:cubicBezTo>
                  <a:pt x="1126427" y="1473761"/>
                  <a:pt x="1142429" y="1489763"/>
                  <a:pt x="1162622" y="1502813"/>
                </a:cubicBezTo>
                <a:cubicBezTo>
                  <a:pt x="1172338" y="1509099"/>
                  <a:pt x="1182149" y="1514528"/>
                  <a:pt x="1193102" y="1518148"/>
                </a:cubicBezTo>
                <a:cubicBezTo>
                  <a:pt x="1202246" y="1521196"/>
                  <a:pt x="1211962" y="1521577"/>
                  <a:pt x="1221201" y="1524244"/>
                </a:cubicBezTo>
                <a:cubicBezTo>
                  <a:pt x="1232917" y="1527578"/>
                  <a:pt x="1244918" y="1532435"/>
                  <a:pt x="1253396" y="1541484"/>
                </a:cubicBezTo>
                <a:cubicBezTo>
                  <a:pt x="1255587" y="1543770"/>
                  <a:pt x="1260444" y="1548818"/>
                  <a:pt x="1263587" y="1553676"/>
                </a:cubicBezTo>
                <a:cubicBezTo>
                  <a:pt x="1260349" y="1553295"/>
                  <a:pt x="1257015" y="1553009"/>
                  <a:pt x="1253777" y="1552724"/>
                </a:cubicBezTo>
                <a:cubicBezTo>
                  <a:pt x="1245490" y="1545580"/>
                  <a:pt x="1227583" y="1542341"/>
                  <a:pt x="1220058" y="1540055"/>
                </a:cubicBezTo>
                <a:close/>
                <a:moveTo>
                  <a:pt x="894970" y="1308979"/>
                </a:moveTo>
                <a:cubicBezTo>
                  <a:pt x="902018" y="1280213"/>
                  <a:pt x="914972" y="1252591"/>
                  <a:pt x="931260" y="1227921"/>
                </a:cubicBezTo>
                <a:cubicBezTo>
                  <a:pt x="938880" y="1216491"/>
                  <a:pt x="947357" y="1205728"/>
                  <a:pt x="954882" y="1194298"/>
                </a:cubicBezTo>
                <a:cubicBezTo>
                  <a:pt x="957073" y="1191059"/>
                  <a:pt x="960502" y="1185154"/>
                  <a:pt x="964407" y="1179820"/>
                </a:cubicBezTo>
                <a:cubicBezTo>
                  <a:pt x="965455" y="1179820"/>
                  <a:pt x="966503" y="1179820"/>
                  <a:pt x="967550" y="1179820"/>
                </a:cubicBezTo>
                <a:cubicBezTo>
                  <a:pt x="971075" y="1179629"/>
                  <a:pt x="974694" y="1179058"/>
                  <a:pt x="978218" y="1178391"/>
                </a:cubicBezTo>
                <a:cubicBezTo>
                  <a:pt x="977171" y="1180582"/>
                  <a:pt x="976218" y="1182582"/>
                  <a:pt x="975551" y="1183630"/>
                </a:cubicBezTo>
                <a:cubicBezTo>
                  <a:pt x="967646" y="1195441"/>
                  <a:pt x="962026" y="1207538"/>
                  <a:pt x="957454" y="1220968"/>
                </a:cubicBezTo>
                <a:cubicBezTo>
                  <a:pt x="948405" y="1247162"/>
                  <a:pt x="943166" y="1274213"/>
                  <a:pt x="938975" y="1301549"/>
                </a:cubicBezTo>
                <a:cubicBezTo>
                  <a:pt x="934975" y="1327457"/>
                  <a:pt x="932879" y="1355651"/>
                  <a:pt x="943452" y="1380416"/>
                </a:cubicBezTo>
                <a:cubicBezTo>
                  <a:pt x="953739" y="1404419"/>
                  <a:pt x="973265" y="1422136"/>
                  <a:pt x="985838" y="1444615"/>
                </a:cubicBezTo>
                <a:cubicBezTo>
                  <a:pt x="988886" y="1450044"/>
                  <a:pt x="997840" y="1455473"/>
                  <a:pt x="1002602" y="1459569"/>
                </a:cubicBezTo>
                <a:cubicBezTo>
                  <a:pt x="1007555" y="1463855"/>
                  <a:pt x="1012508" y="1468237"/>
                  <a:pt x="1018033" y="1471761"/>
                </a:cubicBezTo>
                <a:cubicBezTo>
                  <a:pt x="1029272" y="1478905"/>
                  <a:pt x="1039655" y="1488144"/>
                  <a:pt x="1051466" y="1494335"/>
                </a:cubicBezTo>
                <a:cubicBezTo>
                  <a:pt x="1073659" y="1506051"/>
                  <a:pt x="1097471" y="1511671"/>
                  <a:pt x="1121474" y="1517291"/>
                </a:cubicBezTo>
                <a:cubicBezTo>
                  <a:pt x="1145287" y="1522815"/>
                  <a:pt x="1167004" y="1532912"/>
                  <a:pt x="1189102" y="1543008"/>
                </a:cubicBezTo>
                <a:cubicBezTo>
                  <a:pt x="1193864" y="1545199"/>
                  <a:pt x="1198817" y="1547009"/>
                  <a:pt x="1203770" y="1548723"/>
                </a:cubicBezTo>
                <a:cubicBezTo>
                  <a:pt x="1197579" y="1548056"/>
                  <a:pt x="1191483" y="1547199"/>
                  <a:pt x="1185387" y="1546247"/>
                </a:cubicBezTo>
                <a:cubicBezTo>
                  <a:pt x="1170909" y="1543865"/>
                  <a:pt x="1155669" y="1542532"/>
                  <a:pt x="1141477" y="1538817"/>
                </a:cubicBezTo>
                <a:cubicBezTo>
                  <a:pt x="1127570" y="1535198"/>
                  <a:pt x="1114997" y="1528054"/>
                  <a:pt x="1101472" y="1523387"/>
                </a:cubicBezTo>
                <a:cubicBezTo>
                  <a:pt x="1072897" y="1513671"/>
                  <a:pt x="1044131" y="1504432"/>
                  <a:pt x="1015937" y="1493859"/>
                </a:cubicBezTo>
                <a:cubicBezTo>
                  <a:pt x="1002031" y="1488716"/>
                  <a:pt x="990982" y="1477762"/>
                  <a:pt x="977933" y="1470713"/>
                </a:cubicBezTo>
                <a:cubicBezTo>
                  <a:pt x="965360" y="1463855"/>
                  <a:pt x="951739" y="1459379"/>
                  <a:pt x="938404" y="1454140"/>
                </a:cubicBezTo>
                <a:cubicBezTo>
                  <a:pt x="925545" y="1449092"/>
                  <a:pt x="913258" y="1442329"/>
                  <a:pt x="902018" y="1434233"/>
                </a:cubicBezTo>
                <a:cubicBezTo>
                  <a:pt x="896113" y="1429946"/>
                  <a:pt x="890874" y="1423469"/>
                  <a:pt x="885731" y="1417278"/>
                </a:cubicBezTo>
                <a:cubicBezTo>
                  <a:pt x="884111" y="1408706"/>
                  <a:pt x="883349" y="1399466"/>
                  <a:pt x="883064" y="1391180"/>
                </a:cubicBezTo>
                <a:cubicBezTo>
                  <a:pt x="882111" y="1364224"/>
                  <a:pt x="888588" y="1335077"/>
                  <a:pt x="894970" y="1308979"/>
                </a:cubicBezTo>
                <a:close/>
                <a:moveTo>
                  <a:pt x="846011" y="1289643"/>
                </a:moveTo>
                <a:cubicBezTo>
                  <a:pt x="848393" y="1275260"/>
                  <a:pt x="849440" y="1260401"/>
                  <a:pt x="856679" y="1247447"/>
                </a:cubicBezTo>
                <a:cubicBezTo>
                  <a:pt x="863728" y="1234970"/>
                  <a:pt x="873158" y="1223349"/>
                  <a:pt x="882397" y="1212300"/>
                </a:cubicBezTo>
                <a:cubicBezTo>
                  <a:pt x="887255" y="1206490"/>
                  <a:pt x="893636" y="1201346"/>
                  <a:pt x="897923" y="1195155"/>
                </a:cubicBezTo>
                <a:cubicBezTo>
                  <a:pt x="900780" y="1190964"/>
                  <a:pt x="902685" y="1188202"/>
                  <a:pt x="907733" y="1186773"/>
                </a:cubicBezTo>
                <a:cubicBezTo>
                  <a:pt x="910781" y="1185916"/>
                  <a:pt x="912877" y="1184392"/>
                  <a:pt x="914115" y="1182392"/>
                </a:cubicBezTo>
                <a:cubicBezTo>
                  <a:pt x="914496" y="1182201"/>
                  <a:pt x="914972" y="1182011"/>
                  <a:pt x="915449" y="1181725"/>
                </a:cubicBezTo>
                <a:cubicBezTo>
                  <a:pt x="919830" y="1179153"/>
                  <a:pt x="924402" y="1176581"/>
                  <a:pt x="929069" y="1174295"/>
                </a:cubicBezTo>
                <a:cubicBezTo>
                  <a:pt x="937166" y="1176486"/>
                  <a:pt x="945643" y="1178296"/>
                  <a:pt x="953834" y="1179153"/>
                </a:cubicBezTo>
                <a:cubicBezTo>
                  <a:pt x="953453" y="1179629"/>
                  <a:pt x="953072" y="1180106"/>
                  <a:pt x="952691" y="1180582"/>
                </a:cubicBezTo>
                <a:cubicBezTo>
                  <a:pt x="942214" y="1193345"/>
                  <a:pt x="931641" y="1206680"/>
                  <a:pt x="922307" y="1220396"/>
                </a:cubicBezTo>
                <a:cubicBezTo>
                  <a:pt x="903447" y="1248209"/>
                  <a:pt x="888302" y="1278594"/>
                  <a:pt x="880968" y="1311551"/>
                </a:cubicBezTo>
                <a:cubicBezTo>
                  <a:pt x="874205" y="1341554"/>
                  <a:pt x="869252" y="1370796"/>
                  <a:pt x="870872" y="1401276"/>
                </a:cubicBezTo>
                <a:cubicBezTo>
                  <a:pt x="862871" y="1393656"/>
                  <a:pt x="854298" y="1385465"/>
                  <a:pt x="850774" y="1375273"/>
                </a:cubicBezTo>
                <a:cubicBezTo>
                  <a:pt x="846202" y="1362128"/>
                  <a:pt x="841344" y="1348698"/>
                  <a:pt x="840773" y="1334506"/>
                </a:cubicBezTo>
                <a:cubicBezTo>
                  <a:pt x="840201" y="1319361"/>
                  <a:pt x="843535" y="1304407"/>
                  <a:pt x="846011" y="1289548"/>
                </a:cubicBezTo>
                <a:close/>
                <a:moveTo>
                  <a:pt x="563119" y="1344221"/>
                </a:moveTo>
                <a:cubicBezTo>
                  <a:pt x="570548" y="1344317"/>
                  <a:pt x="577978" y="1344317"/>
                  <a:pt x="585312" y="1344412"/>
                </a:cubicBezTo>
                <a:cubicBezTo>
                  <a:pt x="619602" y="1344412"/>
                  <a:pt x="654559" y="1337935"/>
                  <a:pt x="687325" y="1327934"/>
                </a:cubicBezTo>
                <a:cubicBezTo>
                  <a:pt x="722377" y="1317266"/>
                  <a:pt x="755143" y="1302216"/>
                  <a:pt x="788385" y="1286976"/>
                </a:cubicBezTo>
                <a:cubicBezTo>
                  <a:pt x="800482" y="1281452"/>
                  <a:pt x="811721" y="1275641"/>
                  <a:pt x="822961" y="1268974"/>
                </a:cubicBezTo>
                <a:cubicBezTo>
                  <a:pt x="820770" y="1278785"/>
                  <a:pt x="819246" y="1288786"/>
                  <a:pt x="818008" y="1298597"/>
                </a:cubicBezTo>
                <a:cubicBezTo>
                  <a:pt x="814007" y="1300502"/>
                  <a:pt x="809816" y="1302121"/>
                  <a:pt x="806959" y="1304026"/>
                </a:cubicBezTo>
                <a:cubicBezTo>
                  <a:pt x="798482" y="1309931"/>
                  <a:pt x="790481" y="1316694"/>
                  <a:pt x="781622" y="1322028"/>
                </a:cubicBezTo>
                <a:cubicBezTo>
                  <a:pt x="759905" y="1334982"/>
                  <a:pt x="732283" y="1341269"/>
                  <a:pt x="707708" y="1346507"/>
                </a:cubicBezTo>
                <a:cubicBezTo>
                  <a:pt x="659226" y="1356794"/>
                  <a:pt x="611315" y="1354413"/>
                  <a:pt x="563024" y="1344317"/>
                </a:cubicBezTo>
                <a:close/>
                <a:moveTo>
                  <a:pt x="391193" y="1267545"/>
                </a:moveTo>
                <a:cubicBezTo>
                  <a:pt x="399956" y="1268498"/>
                  <a:pt x="408814" y="1269545"/>
                  <a:pt x="417672" y="1270688"/>
                </a:cubicBezTo>
                <a:cubicBezTo>
                  <a:pt x="430912" y="1272403"/>
                  <a:pt x="444723" y="1270688"/>
                  <a:pt x="457772" y="1273165"/>
                </a:cubicBezTo>
                <a:cubicBezTo>
                  <a:pt x="471679" y="1275927"/>
                  <a:pt x="485204" y="1279356"/>
                  <a:pt x="499397" y="1280213"/>
                </a:cubicBezTo>
                <a:cubicBezTo>
                  <a:pt x="552737" y="1283547"/>
                  <a:pt x="606267" y="1288405"/>
                  <a:pt x="659321" y="1277642"/>
                </a:cubicBezTo>
                <a:cubicBezTo>
                  <a:pt x="683420" y="1272784"/>
                  <a:pt x="706280" y="1265926"/>
                  <a:pt x="729044" y="1256591"/>
                </a:cubicBezTo>
                <a:cubicBezTo>
                  <a:pt x="752095" y="1247162"/>
                  <a:pt x="776384" y="1240494"/>
                  <a:pt x="799625" y="1231255"/>
                </a:cubicBezTo>
                <a:cubicBezTo>
                  <a:pt x="820389" y="1222873"/>
                  <a:pt x="841058" y="1210776"/>
                  <a:pt x="860394" y="1199251"/>
                </a:cubicBezTo>
                <a:cubicBezTo>
                  <a:pt x="853155" y="1207919"/>
                  <a:pt x="846297" y="1216872"/>
                  <a:pt x="840106" y="1226111"/>
                </a:cubicBezTo>
                <a:cubicBezTo>
                  <a:pt x="833343" y="1236303"/>
                  <a:pt x="828676" y="1247733"/>
                  <a:pt x="825342" y="1259639"/>
                </a:cubicBezTo>
                <a:cubicBezTo>
                  <a:pt x="820103" y="1262687"/>
                  <a:pt x="814674" y="1265259"/>
                  <a:pt x="809912" y="1267545"/>
                </a:cubicBezTo>
                <a:cubicBezTo>
                  <a:pt x="796196" y="1274022"/>
                  <a:pt x="782003" y="1279832"/>
                  <a:pt x="768097" y="1286024"/>
                </a:cubicBezTo>
                <a:cubicBezTo>
                  <a:pt x="739046" y="1299073"/>
                  <a:pt x="709328" y="1310693"/>
                  <a:pt x="678657" y="1319171"/>
                </a:cubicBezTo>
                <a:cubicBezTo>
                  <a:pt x="643605" y="1328886"/>
                  <a:pt x="607124" y="1334030"/>
                  <a:pt x="570739" y="1332315"/>
                </a:cubicBezTo>
                <a:cubicBezTo>
                  <a:pt x="554737" y="1331553"/>
                  <a:pt x="539211" y="1332315"/>
                  <a:pt x="523400" y="1329648"/>
                </a:cubicBezTo>
                <a:cubicBezTo>
                  <a:pt x="516351" y="1328505"/>
                  <a:pt x="509588" y="1328124"/>
                  <a:pt x="502826" y="1328124"/>
                </a:cubicBezTo>
                <a:cubicBezTo>
                  <a:pt x="496634" y="1326124"/>
                  <a:pt x="490538" y="1324028"/>
                  <a:pt x="484442" y="1321742"/>
                </a:cubicBezTo>
                <a:cubicBezTo>
                  <a:pt x="465392" y="1314694"/>
                  <a:pt x="447676" y="1304502"/>
                  <a:pt x="430055" y="1294215"/>
                </a:cubicBezTo>
                <a:cubicBezTo>
                  <a:pt x="420244" y="1288405"/>
                  <a:pt x="406909" y="1281261"/>
                  <a:pt x="398432" y="1273736"/>
                </a:cubicBezTo>
                <a:cubicBezTo>
                  <a:pt x="395860" y="1271450"/>
                  <a:pt x="393479" y="1269355"/>
                  <a:pt x="391097" y="1267450"/>
                </a:cubicBezTo>
                <a:close/>
                <a:moveTo>
                  <a:pt x="361379" y="1248114"/>
                </a:moveTo>
                <a:cubicBezTo>
                  <a:pt x="398336" y="1247924"/>
                  <a:pt x="434817" y="1233827"/>
                  <a:pt x="470155" y="1225540"/>
                </a:cubicBezTo>
                <a:cubicBezTo>
                  <a:pt x="491681" y="1220492"/>
                  <a:pt x="511684" y="1211443"/>
                  <a:pt x="532639" y="1204775"/>
                </a:cubicBezTo>
                <a:cubicBezTo>
                  <a:pt x="555118" y="1197632"/>
                  <a:pt x="577883" y="1192964"/>
                  <a:pt x="600838" y="1187726"/>
                </a:cubicBezTo>
                <a:cubicBezTo>
                  <a:pt x="624650" y="1182296"/>
                  <a:pt x="648463" y="1179058"/>
                  <a:pt x="672466" y="1174676"/>
                </a:cubicBezTo>
                <a:cubicBezTo>
                  <a:pt x="683705" y="1172676"/>
                  <a:pt x="694469" y="1169628"/>
                  <a:pt x="705994" y="1169247"/>
                </a:cubicBezTo>
                <a:cubicBezTo>
                  <a:pt x="715424" y="1168866"/>
                  <a:pt x="724949" y="1168676"/>
                  <a:pt x="734283" y="1167152"/>
                </a:cubicBezTo>
                <a:cubicBezTo>
                  <a:pt x="758572" y="1163246"/>
                  <a:pt x="783623" y="1164104"/>
                  <a:pt x="808197" y="1161532"/>
                </a:cubicBezTo>
                <a:cubicBezTo>
                  <a:pt x="819437" y="1160389"/>
                  <a:pt x="830105" y="1159055"/>
                  <a:pt x="840963" y="1156007"/>
                </a:cubicBezTo>
                <a:cubicBezTo>
                  <a:pt x="843630" y="1155245"/>
                  <a:pt x="861442" y="1150769"/>
                  <a:pt x="867728" y="1151626"/>
                </a:cubicBezTo>
                <a:cubicBezTo>
                  <a:pt x="868395" y="1151912"/>
                  <a:pt x="869062" y="1152197"/>
                  <a:pt x="869729" y="1152578"/>
                </a:cubicBezTo>
                <a:cubicBezTo>
                  <a:pt x="869824" y="1152769"/>
                  <a:pt x="869919" y="1152959"/>
                  <a:pt x="869919" y="1153150"/>
                </a:cubicBezTo>
                <a:cubicBezTo>
                  <a:pt x="869919" y="1155341"/>
                  <a:pt x="873062" y="1156198"/>
                  <a:pt x="874491" y="1154769"/>
                </a:cubicBezTo>
                <a:cubicBezTo>
                  <a:pt x="881730" y="1158103"/>
                  <a:pt x="889160" y="1161151"/>
                  <a:pt x="896684" y="1163913"/>
                </a:cubicBezTo>
                <a:cubicBezTo>
                  <a:pt x="889064" y="1166675"/>
                  <a:pt x="883159" y="1172581"/>
                  <a:pt x="877825" y="1178867"/>
                </a:cubicBezTo>
                <a:cubicBezTo>
                  <a:pt x="876396" y="1179629"/>
                  <a:pt x="875063" y="1180391"/>
                  <a:pt x="873920" y="1181153"/>
                </a:cubicBezTo>
                <a:cubicBezTo>
                  <a:pt x="862299" y="1188392"/>
                  <a:pt x="850012" y="1193631"/>
                  <a:pt x="837915" y="1200013"/>
                </a:cubicBezTo>
                <a:cubicBezTo>
                  <a:pt x="826961" y="1205823"/>
                  <a:pt x="816579" y="1212967"/>
                  <a:pt x="805054" y="1217825"/>
                </a:cubicBezTo>
                <a:cubicBezTo>
                  <a:pt x="794576" y="1222206"/>
                  <a:pt x="783718" y="1225349"/>
                  <a:pt x="773050" y="1229255"/>
                </a:cubicBezTo>
                <a:cubicBezTo>
                  <a:pt x="729521" y="1245447"/>
                  <a:pt x="685515" y="1262973"/>
                  <a:pt x="639033" y="1268688"/>
                </a:cubicBezTo>
                <a:cubicBezTo>
                  <a:pt x="614649" y="1271641"/>
                  <a:pt x="590456" y="1271450"/>
                  <a:pt x="565881" y="1271831"/>
                </a:cubicBezTo>
                <a:cubicBezTo>
                  <a:pt x="551213" y="1272022"/>
                  <a:pt x="537211" y="1270688"/>
                  <a:pt x="522638" y="1269164"/>
                </a:cubicBezTo>
                <a:cubicBezTo>
                  <a:pt x="510446" y="1267926"/>
                  <a:pt x="497873" y="1268021"/>
                  <a:pt x="485681" y="1265735"/>
                </a:cubicBezTo>
                <a:cubicBezTo>
                  <a:pt x="473108" y="1263354"/>
                  <a:pt x="460439" y="1258973"/>
                  <a:pt x="447581" y="1258782"/>
                </a:cubicBezTo>
                <a:cubicBezTo>
                  <a:pt x="434817" y="1258687"/>
                  <a:pt x="422816" y="1258115"/>
                  <a:pt x="410147" y="1256115"/>
                </a:cubicBezTo>
                <a:cubicBezTo>
                  <a:pt x="399765" y="1254401"/>
                  <a:pt x="389573" y="1255544"/>
                  <a:pt x="379477" y="1253924"/>
                </a:cubicBezTo>
                <a:cubicBezTo>
                  <a:pt x="375667" y="1253258"/>
                  <a:pt x="371762" y="1252686"/>
                  <a:pt x="367856" y="1252019"/>
                </a:cubicBezTo>
                <a:cubicBezTo>
                  <a:pt x="365666" y="1250686"/>
                  <a:pt x="363475" y="1249257"/>
                  <a:pt x="361284" y="1248114"/>
                </a:cubicBezTo>
                <a:close/>
                <a:moveTo>
                  <a:pt x="577978" y="1119717"/>
                </a:moveTo>
                <a:cubicBezTo>
                  <a:pt x="604934" y="1114478"/>
                  <a:pt x="632175" y="1110287"/>
                  <a:pt x="659512" y="1107525"/>
                </a:cubicBezTo>
                <a:cubicBezTo>
                  <a:pt x="689420" y="1104477"/>
                  <a:pt x="719234" y="1107525"/>
                  <a:pt x="748856" y="1112002"/>
                </a:cubicBezTo>
                <a:cubicBezTo>
                  <a:pt x="762572" y="1114002"/>
                  <a:pt x="776384" y="1116288"/>
                  <a:pt x="790100" y="1118193"/>
                </a:cubicBezTo>
                <a:cubicBezTo>
                  <a:pt x="800006" y="1119622"/>
                  <a:pt x="809721" y="1122956"/>
                  <a:pt x="819532" y="1124384"/>
                </a:cubicBezTo>
                <a:cubicBezTo>
                  <a:pt x="830295" y="1131909"/>
                  <a:pt x="842678" y="1138577"/>
                  <a:pt x="854012" y="1144577"/>
                </a:cubicBezTo>
                <a:cubicBezTo>
                  <a:pt x="840201" y="1145435"/>
                  <a:pt x="825818" y="1150388"/>
                  <a:pt x="812579" y="1151435"/>
                </a:cubicBezTo>
                <a:cubicBezTo>
                  <a:pt x="787909" y="1153436"/>
                  <a:pt x="762191" y="1152007"/>
                  <a:pt x="737807" y="1155722"/>
                </a:cubicBezTo>
                <a:cubicBezTo>
                  <a:pt x="726854" y="1157341"/>
                  <a:pt x="715900" y="1158008"/>
                  <a:pt x="704851" y="1158198"/>
                </a:cubicBezTo>
                <a:cubicBezTo>
                  <a:pt x="693326" y="1158484"/>
                  <a:pt x="682658" y="1161627"/>
                  <a:pt x="671323" y="1163342"/>
                </a:cubicBezTo>
                <a:cubicBezTo>
                  <a:pt x="648939" y="1166675"/>
                  <a:pt x="626936" y="1169819"/>
                  <a:pt x="604743" y="1174676"/>
                </a:cubicBezTo>
                <a:cubicBezTo>
                  <a:pt x="582455" y="1179629"/>
                  <a:pt x="559976" y="1183630"/>
                  <a:pt x="538163" y="1190202"/>
                </a:cubicBezTo>
                <a:cubicBezTo>
                  <a:pt x="517399" y="1196393"/>
                  <a:pt x="497396" y="1205347"/>
                  <a:pt x="476441" y="1210871"/>
                </a:cubicBezTo>
                <a:cubicBezTo>
                  <a:pt x="454534" y="1216682"/>
                  <a:pt x="432722" y="1222682"/>
                  <a:pt x="410528" y="1227540"/>
                </a:cubicBezTo>
                <a:cubicBezTo>
                  <a:pt x="390240" y="1231922"/>
                  <a:pt x="370047" y="1236589"/>
                  <a:pt x="349378" y="1234684"/>
                </a:cubicBezTo>
                <a:cubicBezTo>
                  <a:pt x="350140" y="1234303"/>
                  <a:pt x="350902" y="1233922"/>
                  <a:pt x="351664" y="1233446"/>
                </a:cubicBezTo>
                <a:cubicBezTo>
                  <a:pt x="358998" y="1228874"/>
                  <a:pt x="365761" y="1223730"/>
                  <a:pt x="373286" y="1219634"/>
                </a:cubicBezTo>
                <a:cubicBezTo>
                  <a:pt x="391955" y="1209347"/>
                  <a:pt x="411576" y="1200584"/>
                  <a:pt x="428150" y="1187059"/>
                </a:cubicBezTo>
                <a:cubicBezTo>
                  <a:pt x="456439" y="1164008"/>
                  <a:pt x="490919" y="1149530"/>
                  <a:pt x="523209" y="1132766"/>
                </a:cubicBezTo>
                <a:cubicBezTo>
                  <a:pt x="541402" y="1128575"/>
                  <a:pt x="559499" y="1123241"/>
                  <a:pt x="577883" y="1119717"/>
                </a:cubicBezTo>
                <a:close/>
                <a:moveTo>
                  <a:pt x="745427" y="1078664"/>
                </a:moveTo>
                <a:cubicBezTo>
                  <a:pt x="757143" y="1079236"/>
                  <a:pt x="768859" y="1081141"/>
                  <a:pt x="780479" y="1081522"/>
                </a:cubicBezTo>
                <a:cubicBezTo>
                  <a:pt x="786956" y="1092476"/>
                  <a:pt x="794957" y="1102667"/>
                  <a:pt x="804006" y="1111526"/>
                </a:cubicBezTo>
                <a:cubicBezTo>
                  <a:pt x="801434" y="1111049"/>
                  <a:pt x="798767" y="1110668"/>
                  <a:pt x="796291" y="1110192"/>
                </a:cubicBezTo>
                <a:cubicBezTo>
                  <a:pt x="781051" y="1107335"/>
                  <a:pt x="765716" y="1104668"/>
                  <a:pt x="750476" y="1102096"/>
                </a:cubicBezTo>
                <a:cubicBezTo>
                  <a:pt x="721901" y="1097333"/>
                  <a:pt x="692468" y="1093428"/>
                  <a:pt x="663417" y="1096095"/>
                </a:cubicBezTo>
                <a:cubicBezTo>
                  <a:pt x="636652" y="1098572"/>
                  <a:pt x="609982" y="1102001"/>
                  <a:pt x="583502" y="1106954"/>
                </a:cubicBezTo>
                <a:cubicBezTo>
                  <a:pt x="605600" y="1100286"/>
                  <a:pt x="628365" y="1095905"/>
                  <a:pt x="651130" y="1092285"/>
                </a:cubicBezTo>
                <a:cubicBezTo>
                  <a:pt x="657988" y="1091237"/>
                  <a:pt x="664274" y="1088570"/>
                  <a:pt x="671228" y="1088380"/>
                </a:cubicBezTo>
                <a:cubicBezTo>
                  <a:pt x="675800" y="1088285"/>
                  <a:pt x="681229" y="1089523"/>
                  <a:pt x="685706" y="1088951"/>
                </a:cubicBezTo>
                <a:cubicBezTo>
                  <a:pt x="694183" y="1087904"/>
                  <a:pt x="702565" y="1086475"/>
                  <a:pt x="711042" y="1084856"/>
                </a:cubicBezTo>
                <a:cubicBezTo>
                  <a:pt x="722377" y="1082570"/>
                  <a:pt x="733902" y="1080379"/>
                  <a:pt x="745427" y="1078569"/>
                </a:cubicBezTo>
                <a:close/>
                <a:moveTo>
                  <a:pt x="699422" y="1014275"/>
                </a:moveTo>
                <a:cubicBezTo>
                  <a:pt x="696755" y="1011418"/>
                  <a:pt x="694088" y="1008751"/>
                  <a:pt x="691135" y="1006465"/>
                </a:cubicBezTo>
                <a:cubicBezTo>
                  <a:pt x="690182" y="1005703"/>
                  <a:pt x="689230" y="1004846"/>
                  <a:pt x="688277" y="1004084"/>
                </a:cubicBezTo>
                <a:cubicBezTo>
                  <a:pt x="685706" y="1001702"/>
                  <a:pt x="683229" y="999226"/>
                  <a:pt x="680753" y="996749"/>
                </a:cubicBezTo>
                <a:cubicBezTo>
                  <a:pt x="672656" y="987891"/>
                  <a:pt x="665989" y="977795"/>
                  <a:pt x="657131" y="969413"/>
                </a:cubicBezTo>
                <a:cubicBezTo>
                  <a:pt x="643034" y="955887"/>
                  <a:pt x="629318" y="939218"/>
                  <a:pt x="618745" y="922740"/>
                </a:cubicBezTo>
                <a:cubicBezTo>
                  <a:pt x="608744" y="907214"/>
                  <a:pt x="596361" y="893784"/>
                  <a:pt x="584455" y="879687"/>
                </a:cubicBezTo>
                <a:cubicBezTo>
                  <a:pt x="570548" y="863304"/>
                  <a:pt x="558261" y="845873"/>
                  <a:pt x="546164" y="828062"/>
                </a:cubicBezTo>
                <a:cubicBezTo>
                  <a:pt x="536258" y="813488"/>
                  <a:pt x="528257" y="797582"/>
                  <a:pt x="517970" y="783294"/>
                </a:cubicBezTo>
                <a:cubicBezTo>
                  <a:pt x="506826" y="767768"/>
                  <a:pt x="497587" y="751195"/>
                  <a:pt x="483680" y="737765"/>
                </a:cubicBezTo>
                <a:cubicBezTo>
                  <a:pt x="470155" y="724620"/>
                  <a:pt x="458725" y="710237"/>
                  <a:pt x="444914" y="697379"/>
                </a:cubicBezTo>
                <a:cubicBezTo>
                  <a:pt x="430055" y="683472"/>
                  <a:pt x="416815" y="668994"/>
                  <a:pt x="400813" y="656326"/>
                </a:cubicBezTo>
                <a:cubicBezTo>
                  <a:pt x="385859" y="644420"/>
                  <a:pt x="368428" y="636133"/>
                  <a:pt x="352712" y="625370"/>
                </a:cubicBezTo>
                <a:cubicBezTo>
                  <a:pt x="350997" y="624227"/>
                  <a:pt x="349283" y="623084"/>
                  <a:pt x="347473" y="621845"/>
                </a:cubicBezTo>
                <a:cubicBezTo>
                  <a:pt x="338615" y="610987"/>
                  <a:pt x="328328" y="600509"/>
                  <a:pt x="320231" y="589270"/>
                </a:cubicBezTo>
                <a:cubicBezTo>
                  <a:pt x="310897" y="576316"/>
                  <a:pt x="300896" y="564029"/>
                  <a:pt x="290990" y="551551"/>
                </a:cubicBezTo>
                <a:cubicBezTo>
                  <a:pt x="281941" y="540216"/>
                  <a:pt x="274702" y="528024"/>
                  <a:pt x="264224" y="517832"/>
                </a:cubicBezTo>
                <a:cubicBezTo>
                  <a:pt x="239650" y="493925"/>
                  <a:pt x="210884" y="474589"/>
                  <a:pt x="181928" y="456301"/>
                </a:cubicBezTo>
                <a:cubicBezTo>
                  <a:pt x="168974" y="448109"/>
                  <a:pt x="156497" y="439251"/>
                  <a:pt x="143447" y="431250"/>
                </a:cubicBezTo>
                <a:cubicBezTo>
                  <a:pt x="135923" y="426583"/>
                  <a:pt x="127636" y="422201"/>
                  <a:pt x="118873" y="420487"/>
                </a:cubicBezTo>
                <a:cubicBezTo>
                  <a:pt x="124207" y="417439"/>
                  <a:pt x="129636" y="414677"/>
                  <a:pt x="135446" y="412486"/>
                </a:cubicBezTo>
                <a:cubicBezTo>
                  <a:pt x="150686" y="406866"/>
                  <a:pt x="165355" y="400675"/>
                  <a:pt x="181547" y="398294"/>
                </a:cubicBezTo>
                <a:cubicBezTo>
                  <a:pt x="199740" y="402104"/>
                  <a:pt x="216980" y="412962"/>
                  <a:pt x="234030" y="423725"/>
                </a:cubicBezTo>
                <a:cubicBezTo>
                  <a:pt x="263558" y="442299"/>
                  <a:pt x="292704" y="460682"/>
                  <a:pt x="319755" y="482876"/>
                </a:cubicBezTo>
                <a:cubicBezTo>
                  <a:pt x="348902" y="506879"/>
                  <a:pt x="376429" y="532977"/>
                  <a:pt x="400718" y="561838"/>
                </a:cubicBezTo>
                <a:cubicBezTo>
                  <a:pt x="425387" y="591080"/>
                  <a:pt x="445771" y="622988"/>
                  <a:pt x="466631" y="654992"/>
                </a:cubicBezTo>
                <a:cubicBezTo>
                  <a:pt x="489681" y="690330"/>
                  <a:pt x="512636" y="725858"/>
                  <a:pt x="535592" y="761291"/>
                </a:cubicBezTo>
                <a:cubicBezTo>
                  <a:pt x="557499" y="795010"/>
                  <a:pt x="578073" y="830443"/>
                  <a:pt x="602171" y="862637"/>
                </a:cubicBezTo>
                <a:cubicBezTo>
                  <a:pt x="623984" y="891879"/>
                  <a:pt x="648272" y="920835"/>
                  <a:pt x="673037" y="947600"/>
                </a:cubicBezTo>
                <a:cubicBezTo>
                  <a:pt x="685039" y="960554"/>
                  <a:pt x="698279" y="971508"/>
                  <a:pt x="711233" y="983414"/>
                </a:cubicBezTo>
                <a:cubicBezTo>
                  <a:pt x="718472" y="990082"/>
                  <a:pt x="726473" y="996940"/>
                  <a:pt x="735617" y="1000940"/>
                </a:cubicBezTo>
                <a:cubicBezTo>
                  <a:pt x="736093" y="1002655"/>
                  <a:pt x="737426" y="1004274"/>
                  <a:pt x="739427" y="1004846"/>
                </a:cubicBezTo>
                <a:cubicBezTo>
                  <a:pt x="741236" y="1005322"/>
                  <a:pt x="742665" y="1005322"/>
                  <a:pt x="744094" y="1005131"/>
                </a:cubicBezTo>
                <a:cubicBezTo>
                  <a:pt x="745427" y="1008941"/>
                  <a:pt x="746761" y="1012751"/>
                  <a:pt x="748094" y="1016466"/>
                </a:cubicBezTo>
                <a:cubicBezTo>
                  <a:pt x="751523" y="1025991"/>
                  <a:pt x="755905" y="1034945"/>
                  <a:pt x="760572" y="1043803"/>
                </a:cubicBezTo>
                <a:cubicBezTo>
                  <a:pt x="760001" y="1044184"/>
                  <a:pt x="759524" y="1044565"/>
                  <a:pt x="759048" y="1045041"/>
                </a:cubicBezTo>
                <a:cubicBezTo>
                  <a:pt x="751809" y="1044089"/>
                  <a:pt x="744094" y="1043136"/>
                  <a:pt x="737045" y="1040945"/>
                </a:cubicBezTo>
                <a:cubicBezTo>
                  <a:pt x="731807" y="1038755"/>
                  <a:pt x="726758" y="1036183"/>
                  <a:pt x="721901" y="1033230"/>
                </a:cubicBezTo>
                <a:cubicBezTo>
                  <a:pt x="715043" y="1028372"/>
                  <a:pt x="708756" y="1022562"/>
                  <a:pt x="702470" y="1017228"/>
                </a:cubicBezTo>
                <a:cubicBezTo>
                  <a:pt x="701327" y="1016276"/>
                  <a:pt x="700279" y="1015323"/>
                  <a:pt x="699136" y="1014275"/>
                </a:cubicBezTo>
                <a:close/>
                <a:moveTo>
                  <a:pt x="525400" y="947410"/>
                </a:moveTo>
                <a:cubicBezTo>
                  <a:pt x="504921" y="931313"/>
                  <a:pt x="487490" y="911786"/>
                  <a:pt x="468440" y="894165"/>
                </a:cubicBezTo>
                <a:cubicBezTo>
                  <a:pt x="448152" y="875401"/>
                  <a:pt x="434817" y="853493"/>
                  <a:pt x="419482" y="830919"/>
                </a:cubicBezTo>
                <a:cubicBezTo>
                  <a:pt x="404909" y="809488"/>
                  <a:pt x="391478" y="787295"/>
                  <a:pt x="377762" y="765292"/>
                </a:cubicBezTo>
                <a:cubicBezTo>
                  <a:pt x="362332" y="740432"/>
                  <a:pt x="346711" y="715571"/>
                  <a:pt x="331280" y="690711"/>
                </a:cubicBezTo>
                <a:cubicBezTo>
                  <a:pt x="316707" y="667184"/>
                  <a:pt x="302515" y="642705"/>
                  <a:pt x="286227" y="620417"/>
                </a:cubicBezTo>
                <a:cubicBezTo>
                  <a:pt x="282703" y="615654"/>
                  <a:pt x="278988" y="610796"/>
                  <a:pt x="275083" y="606129"/>
                </a:cubicBezTo>
                <a:cubicBezTo>
                  <a:pt x="297467" y="620131"/>
                  <a:pt x="319565" y="634704"/>
                  <a:pt x="343472" y="646134"/>
                </a:cubicBezTo>
                <a:cubicBezTo>
                  <a:pt x="364713" y="656231"/>
                  <a:pt x="380715" y="674519"/>
                  <a:pt x="399956" y="687568"/>
                </a:cubicBezTo>
                <a:cubicBezTo>
                  <a:pt x="416053" y="698426"/>
                  <a:pt x="427959" y="713476"/>
                  <a:pt x="442342" y="726430"/>
                </a:cubicBezTo>
                <a:cubicBezTo>
                  <a:pt x="473870" y="754814"/>
                  <a:pt x="496063" y="792248"/>
                  <a:pt x="521114" y="825871"/>
                </a:cubicBezTo>
                <a:cubicBezTo>
                  <a:pt x="533496" y="842540"/>
                  <a:pt x="548260" y="857589"/>
                  <a:pt x="561785" y="873401"/>
                </a:cubicBezTo>
                <a:cubicBezTo>
                  <a:pt x="575216" y="889117"/>
                  <a:pt x="586836" y="906262"/>
                  <a:pt x="597790" y="923788"/>
                </a:cubicBezTo>
                <a:cubicBezTo>
                  <a:pt x="617888" y="955792"/>
                  <a:pt x="644272" y="980652"/>
                  <a:pt x="671228" y="1006941"/>
                </a:cubicBezTo>
                <a:cubicBezTo>
                  <a:pt x="678086" y="1013704"/>
                  <a:pt x="685515" y="1021133"/>
                  <a:pt x="693230" y="1028087"/>
                </a:cubicBezTo>
                <a:cubicBezTo>
                  <a:pt x="685039" y="1025324"/>
                  <a:pt x="676657" y="1023134"/>
                  <a:pt x="668465" y="1021705"/>
                </a:cubicBezTo>
                <a:cubicBezTo>
                  <a:pt x="647320" y="1018181"/>
                  <a:pt x="630651" y="1010180"/>
                  <a:pt x="611792" y="1000178"/>
                </a:cubicBezTo>
                <a:cubicBezTo>
                  <a:pt x="593027" y="990272"/>
                  <a:pt x="574358" y="979414"/>
                  <a:pt x="554165" y="972746"/>
                </a:cubicBezTo>
                <a:cubicBezTo>
                  <a:pt x="552737" y="971699"/>
                  <a:pt x="551403" y="970556"/>
                  <a:pt x="550070" y="969413"/>
                </a:cubicBezTo>
                <a:cubicBezTo>
                  <a:pt x="541783" y="961793"/>
                  <a:pt x="534258" y="954649"/>
                  <a:pt x="525400" y="947696"/>
                </a:cubicBezTo>
                <a:close/>
                <a:moveTo>
                  <a:pt x="437008" y="918549"/>
                </a:moveTo>
                <a:cubicBezTo>
                  <a:pt x="425673" y="910548"/>
                  <a:pt x="413481" y="904357"/>
                  <a:pt x="401289" y="897880"/>
                </a:cubicBezTo>
                <a:cubicBezTo>
                  <a:pt x="371571" y="882068"/>
                  <a:pt x="346139" y="866638"/>
                  <a:pt x="323470" y="841301"/>
                </a:cubicBezTo>
                <a:cubicBezTo>
                  <a:pt x="304039" y="819394"/>
                  <a:pt x="283846" y="797772"/>
                  <a:pt x="267177" y="773579"/>
                </a:cubicBezTo>
                <a:cubicBezTo>
                  <a:pt x="248413" y="746337"/>
                  <a:pt x="233744" y="716333"/>
                  <a:pt x="217933" y="687282"/>
                </a:cubicBezTo>
                <a:cubicBezTo>
                  <a:pt x="202693" y="659279"/>
                  <a:pt x="184405" y="633275"/>
                  <a:pt x="168879" y="605462"/>
                </a:cubicBezTo>
                <a:cubicBezTo>
                  <a:pt x="149924" y="571553"/>
                  <a:pt x="126588" y="543740"/>
                  <a:pt x="99156" y="519071"/>
                </a:cubicBezTo>
                <a:cubicBezTo>
                  <a:pt x="100299" y="519452"/>
                  <a:pt x="101442" y="519833"/>
                  <a:pt x="102490" y="520309"/>
                </a:cubicBezTo>
                <a:cubicBezTo>
                  <a:pt x="116301" y="525357"/>
                  <a:pt x="129350" y="532501"/>
                  <a:pt x="142685" y="538787"/>
                </a:cubicBezTo>
                <a:cubicBezTo>
                  <a:pt x="153830" y="545455"/>
                  <a:pt x="165164" y="551932"/>
                  <a:pt x="176975" y="557075"/>
                </a:cubicBezTo>
                <a:cubicBezTo>
                  <a:pt x="194692" y="564886"/>
                  <a:pt x="212980" y="571934"/>
                  <a:pt x="230506" y="580507"/>
                </a:cubicBezTo>
                <a:cubicBezTo>
                  <a:pt x="233744" y="582507"/>
                  <a:pt x="236888" y="584698"/>
                  <a:pt x="239936" y="587174"/>
                </a:cubicBezTo>
                <a:cubicBezTo>
                  <a:pt x="262129" y="605558"/>
                  <a:pt x="278321" y="627465"/>
                  <a:pt x="293466" y="651754"/>
                </a:cubicBezTo>
                <a:cubicBezTo>
                  <a:pt x="323184" y="699093"/>
                  <a:pt x="353283" y="746337"/>
                  <a:pt x="382906" y="793772"/>
                </a:cubicBezTo>
                <a:cubicBezTo>
                  <a:pt x="397098" y="816441"/>
                  <a:pt x="411481" y="839206"/>
                  <a:pt x="426721" y="861113"/>
                </a:cubicBezTo>
                <a:cubicBezTo>
                  <a:pt x="440151" y="880449"/>
                  <a:pt x="456058" y="895880"/>
                  <a:pt x="473393" y="911691"/>
                </a:cubicBezTo>
                <a:cubicBezTo>
                  <a:pt x="483014" y="920454"/>
                  <a:pt x="491396" y="930455"/>
                  <a:pt x="501111" y="939123"/>
                </a:cubicBezTo>
                <a:cubicBezTo>
                  <a:pt x="510541" y="947600"/>
                  <a:pt x="521399" y="954173"/>
                  <a:pt x="530924" y="962459"/>
                </a:cubicBezTo>
                <a:cubicBezTo>
                  <a:pt x="532448" y="963793"/>
                  <a:pt x="533877" y="965031"/>
                  <a:pt x="535401" y="966365"/>
                </a:cubicBezTo>
                <a:cubicBezTo>
                  <a:pt x="523685" y="962364"/>
                  <a:pt x="512065" y="957983"/>
                  <a:pt x="500825" y="953030"/>
                </a:cubicBezTo>
                <a:cubicBezTo>
                  <a:pt x="487490" y="947219"/>
                  <a:pt x="474060" y="941981"/>
                  <a:pt x="460535" y="936932"/>
                </a:cubicBezTo>
                <a:cubicBezTo>
                  <a:pt x="452724" y="930741"/>
                  <a:pt x="445199" y="924264"/>
                  <a:pt x="437103" y="918549"/>
                </a:cubicBezTo>
                <a:close/>
                <a:moveTo>
                  <a:pt x="48293" y="500211"/>
                </a:moveTo>
                <a:cubicBezTo>
                  <a:pt x="54770" y="504783"/>
                  <a:pt x="61723" y="507736"/>
                  <a:pt x="68867" y="510212"/>
                </a:cubicBezTo>
                <a:cubicBezTo>
                  <a:pt x="85726" y="522881"/>
                  <a:pt x="102204" y="536025"/>
                  <a:pt x="116301" y="551837"/>
                </a:cubicBezTo>
                <a:cubicBezTo>
                  <a:pt x="125350" y="562028"/>
                  <a:pt x="134113" y="572601"/>
                  <a:pt x="141733" y="583841"/>
                </a:cubicBezTo>
                <a:cubicBezTo>
                  <a:pt x="149924" y="595747"/>
                  <a:pt x="155544" y="609177"/>
                  <a:pt x="163736" y="621083"/>
                </a:cubicBezTo>
                <a:cubicBezTo>
                  <a:pt x="199550" y="673280"/>
                  <a:pt x="222791" y="733764"/>
                  <a:pt x="260224" y="784723"/>
                </a:cubicBezTo>
                <a:cubicBezTo>
                  <a:pt x="278607" y="809678"/>
                  <a:pt x="299657" y="832348"/>
                  <a:pt x="320231" y="855589"/>
                </a:cubicBezTo>
                <a:cubicBezTo>
                  <a:pt x="337757" y="875306"/>
                  <a:pt x="359284" y="888641"/>
                  <a:pt x="382430" y="900642"/>
                </a:cubicBezTo>
                <a:cubicBezTo>
                  <a:pt x="397003" y="908262"/>
                  <a:pt x="412814" y="915025"/>
                  <a:pt x="426435" y="924264"/>
                </a:cubicBezTo>
                <a:cubicBezTo>
                  <a:pt x="426721" y="924455"/>
                  <a:pt x="426911" y="924645"/>
                  <a:pt x="427102" y="924740"/>
                </a:cubicBezTo>
                <a:cubicBezTo>
                  <a:pt x="421577" y="922645"/>
                  <a:pt x="416148" y="920454"/>
                  <a:pt x="410528" y="918644"/>
                </a:cubicBezTo>
                <a:cubicBezTo>
                  <a:pt x="401575" y="915692"/>
                  <a:pt x="391859" y="914168"/>
                  <a:pt x="383287" y="910453"/>
                </a:cubicBezTo>
                <a:cubicBezTo>
                  <a:pt x="363856" y="901976"/>
                  <a:pt x="344425" y="891403"/>
                  <a:pt x="325851" y="881021"/>
                </a:cubicBezTo>
                <a:cubicBezTo>
                  <a:pt x="308516" y="871305"/>
                  <a:pt x="290418" y="860542"/>
                  <a:pt x="274226" y="849017"/>
                </a:cubicBezTo>
                <a:cubicBezTo>
                  <a:pt x="241364" y="825680"/>
                  <a:pt x="212123" y="795867"/>
                  <a:pt x="188120" y="763577"/>
                </a:cubicBezTo>
                <a:cubicBezTo>
                  <a:pt x="176213" y="747575"/>
                  <a:pt x="168022" y="729478"/>
                  <a:pt x="158878" y="711857"/>
                </a:cubicBezTo>
                <a:cubicBezTo>
                  <a:pt x="150782" y="696521"/>
                  <a:pt x="140304" y="682139"/>
                  <a:pt x="133732" y="666232"/>
                </a:cubicBezTo>
                <a:cubicBezTo>
                  <a:pt x="116968" y="626227"/>
                  <a:pt x="97061" y="586412"/>
                  <a:pt x="76677" y="548122"/>
                </a:cubicBezTo>
                <a:cubicBezTo>
                  <a:pt x="68009" y="531929"/>
                  <a:pt x="57246" y="516404"/>
                  <a:pt x="48388" y="500211"/>
                </a:cubicBezTo>
                <a:close/>
                <a:moveTo>
                  <a:pt x="27623" y="453443"/>
                </a:moveTo>
                <a:cubicBezTo>
                  <a:pt x="33338" y="452586"/>
                  <a:pt x="39053" y="451824"/>
                  <a:pt x="44768" y="450776"/>
                </a:cubicBezTo>
                <a:cubicBezTo>
                  <a:pt x="44959" y="450872"/>
                  <a:pt x="45245" y="450967"/>
                  <a:pt x="45435" y="451062"/>
                </a:cubicBezTo>
                <a:cubicBezTo>
                  <a:pt x="54198" y="455539"/>
                  <a:pt x="62294" y="461635"/>
                  <a:pt x="70962" y="466397"/>
                </a:cubicBezTo>
                <a:cubicBezTo>
                  <a:pt x="89250" y="476399"/>
                  <a:pt x="103633" y="490972"/>
                  <a:pt x="120968" y="502211"/>
                </a:cubicBezTo>
                <a:cubicBezTo>
                  <a:pt x="137923" y="513260"/>
                  <a:pt x="154877" y="524309"/>
                  <a:pt x="170784" y="536882"/>
                </a:cubicBezTo>
                <a:cubicBezTo>
                  <a:pt x="165545" y="534787"/>
                  <a:pt x="160307" y="532691"/>
                  <a:pt x="155163" y="530501"/>
                </a:cubicBezTo>
                <a:cubicBezTo>
                  <a:pt x="140114" y="522023"/>
                  <a:pt x="125445" y="512975"/>
                  <a:pt x="110110" y="505164"/>
                </a:cubicBezTo>
                <a:cubicBezTo>
                  <a:pt x="90774" y="495258"/>
                  <a:pt x="73058" y="482590"/>
                  <a:pt x="54293" y="471446"/>
                </a:cubicBezTo>
                <a:cubicBezTo>
                  <a:pt x="47531" y="467350"/>
                  <a:pt x="40768" y="463159"/>
                  <a:pt x="34005" y="459158"/>
                </a:cubicBezTo>
                <a:cubicBezTo>
                  <a:pt x="32291" y="457253"/>
                  <a:pt x="30386" y="455444"/>
                  <a:pt x="28290" y="453824"/>
                </a:cubicBezTo>
                <a:cubicBezTo>
                  <a:pt x="28004" y="453634"/>
                  <a:pt x="27719" y="453539"/>
                  <a:pt x="27528" y="45353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ThanhPho">
            <a:extLst>
              <a:ext uri="{FF2B5EF4-FFF2-40B4-BE49-F238E27FC236}">
                <a16:creationId xmlns:a16="http://schemas.microsoft.com/office/drawing/2014/main" id="{037857BA-438E-F9D6-2C68-7C95C6D3B1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74861" r="17579"/>
          <a:stretch/>
        </p:blipFill>
        <p:spPr>
          <a:xfrm>
            <a:off x="2171700" y="5133974"/>
            <a:ext cx="7877175" cy="1724025"/>
          </a:xfrm>
          <a:prstGeom prst="rect">
            <a:avLst/>
          </a:prstGeom>
        </p:spPr>
      </p:pic>
      <p:pic>
        <p:nvPicPr>
          <p:cNvPr id="13" name="Line Footer" descr="Shape&#10;&#10;Description automatically generated with medium confidence">
            <a:extLst>
              <a:ext uri="{FF2B5EF4-FFF2-40B4-BE49-F238E27FC236}">
                <a16:creationId xmlns:a16="http://schemas.microsoft.com/office/drawing/2014/main" id="{135F776A-F754-5DEF-0C30-2E34207952A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472"/>
          <a:stretch/>
        </p:blipFill>
        <p:spPr>
          <a:xfrm>
            <a:off x="0" y="6410324"/>
            <a:ext cx="12192000" cy="447675"/>
          </a:xfrm>
          <a:prstGeom prst="rect">
            <a:avLst/>
          </a:prstGeom>
        </p:spPr>
      </p:pic>
      <p:sp>
        <p:nvSpPr>
          <p:cNvPr id="57" name="Graphic 55">
            <a:extLst>
              <a:ext uri="{FF2B5EF4-FFF2-40B4-BE49-F238E27FC236}">
                <a16:creationId xmlns:a16="http://schemas.microsoft.com/office/drawing/2014/main" id="{1B8BDE13-44EF-929A-1379-BAB88E323EAA}"/>
              </a:ext>
            </a:extLst>
          </p:cNvPr>
          <p:cNvSpPr/>
          <p:nvPr/>
        </p:nvSpPr>
        <p:spPr>
          <a:xfrm>
            <a:off x="11467977" y="6052797"/>
            <a:ext cx="634041" cy="566722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55">
            <a:extLst>
              <a:ext uri="{FF2B5EF4-FFF2-40B4-BE49-F238E27FC236}">
                <a16:creationId xmlns:a16="http://schemas.microsoft.com/office/drawing/2014/main" id="{5DFAB39F-59E2-6F78-CA54-FBE51AAA673D}"/>
              </a:ext>
            </a:extLst>
          </p:cNvPr>
          <p:cNvSpPr/>
          <p:nvPr/>
        </p:nvSpPr>
        <p:spPr>
          <a:xfrm flipH="1">
            <a:off x="10729638" y="6326537"/>
            <a:ext cx="327783" cy="292981"/>
          </a:xfrm>
          <a:custGeom>
            <a:avLst/>
            <a:gdLst>
              <a:gd name="connsiteX0" fmla="*/ 3068775 w 3072088"/>
              <a:gd name="connsiteY0" fmla="*/ 978336 h 2217536"/>
              <a:gd name="connsiteX1" fmla="*/ 3071061 w 3072088"/>
              <a:gd name="connsiteY1" fmla="*/ 878895 h 2217536"/>
              <a:gd name="connsiteX2" fmla="*/ 3070109 w 3072088"/>
              <a:gd name="connsiteY2" fmla="*/ 737544 h 2217536"/>
              <a:gd name="connsiteX3" fmla="*/ 3069347 w 3072088"/>
              <a:gd name="connsiteY3" fmla="*/ 725256 h 2217536"/>
              <a:gd name="connsiteX4" fmla="*/ 3066965 w 3072088"/>
              <a:gd name="connsiteY4" fmla="*/ 698110 h 2217536"/>
              <a:gd name="connsiteX5" fmla="*/ 3050964 w 3072088"/>
              <a:gd name="connsiteY5" fmla="*/ 626387 h 2217536"/>
              <a:gd name="connsiteX6" fmla="*/ 3002862 w 3072088"/>
              <a:gd name="connsiteY6" fmla="*/ 551520 h 2217536"/>
              <a:gd name="connsiteX7" fmla="*/ 2948570 w 3072088"/>
              <a:gd name="connsiteY7" fmla="*/ 478083 h 2217536"/>
              <a:gd name="connsiteX8" fmla="*/ 2909708 w 3072088"/>
              <a:gd name="connsiteY8" fmla="*/ 403692 h 2217536"/>
              <a:gd name="connsiteX9" fmla="*/ 2909422 w 3072088"/>
              <a:gd name="connsiteY9" fmla="*/ 399978 h 2217536"/>
              <a:gd name="connsiteX10" fmla="*/ 2863702 w 3072088"/>
              <a:gd name="connsiteY10" fmla="*/ 273771 h 2217536"/>
              <a:gd name="connsiteX11" fmla="*/ 2858178 w 3072088"/>
              <a:gd name="connsiteY11" fmla="*/ 238719 h 2217536"/>
              <a:gd name="connsiteX12" fmla="*/ 2851510 w 3072088"/>
              <a:gd name="connsiteY12" fmla="*/ 234814 h 2217536"/>
              <a:gd name="connsiteX13" fmla="*/ 2844843 w 3072088"/>
              <a:gd name="connsiteY13" fmla="*/ 222527 h 2217536"/>
              <a:gd name="connsiteX14" fmla="*/ 2782359 w 3072088"/>
              <a:gd name="connsiteY14" fmla="*/ 123562 h 2217536"/>
              <a:gd name="connsiteX15" fmla="*/ 2734353 w 3072088"/>
              <a:gd name="connsiteY15" fmla="*/ 148041 h 2217536"/>
              <a:gd name="connsiteX16" fmla="*/ 2660820 w 3072088"/>
              <a:gd name="connsiteY16" fmla="*/ 215478 h 2217536"/>
              <a:gd name="connsiteX17" fmla="*/ 2603098 w 3072088"/>
              <a:gd name="connsiteY17" fmla="*/ 260817 h 2217536"/>
              <a:gd name="connsiteX18" fmla="*/ 2594240 w 3072088"/>
              <a:gd name="connsiteY18" fmla="*/ 263865 h 2217536"/>
              <a:gd name="connsiteX19" fmla="*/ 2579571 w 3072088"/>
              <a:gd name="connsiteY19" fmla="*/ 278343 h 2217536"/>
              <a:gd name="connsiteX20" fmla="*/ 2571285 w 3072088"/>
              <a:gd name="connsiteY20" fmla="*/ 283773 h 2217536"/>
              <a:gd name="connsiteX21" fmla="*/ 2515849 w 3072088"/>
              <a:gd name="connsiteY21" fmla="*/ 301394 h 2217536"/>
              <a:gd name="connsiteX22" fmla="*/ 2511087 w 3072088"/>
              <a:gd name="connsiteY22" fmla="*/ 305109 h 2217536"/>
              <a:gd name="connsiteX23" fmla="*/ 2498895 w 3072088"/>
              <a:gd name="connsiteY23" fmla="*/ 306918 h 2217536"/>
              <a:gd name="connsiteX24" fmla="*/ 2404597 w 3072088"/>
              <a:gd name="connsiteY24" fmla="*/ 305109 h 2217536"/>
              <a:gd name="connsiteX25" fmla="*/ 2385452 w 3072088"/>
              <a:gd name="connsiteY25" fmla="*/ 299870 h 2217536"/>
              <a:gd name="connsiteX26" fmla="*/ 2373069 w 3072088"/>
              <a:gd name="connsiteY26" fmla="*/ 294917 h 2217536"/>
              <a:gd name="connsiteX27" fmla="*/ 2284296 w 3072088"/>
              <a:gd name="connsiteY27" fmla="*/ 254055 h 2217536"/>
              <a:gd name="connsiteX28" fmla="*/ 2209049 w 3072088"/>
              <a:gd name="connsiteY28" fmla="*/ 220241 h 2217536"/>
              <a:gd name="connsiteX29" fmla="*/ 2120466 w 3072088"/>
              <a:gd name="connsiteY29" fmla="*/ 157281 h 2217536"/>
              <a:gd name="connsiteX30" fmla="*/ 1991593 w 3072088"/>
              <a:gd name="connsiteY30" fmla="*/ 124991 h 2217536"/>
              <a:gd name="connsiteX31" fmla="*/ 1858148 w 3072088"/>
              <a:gd name="connsiteY31" fmla="*/ 108417 h 2217536"/>
              <a:gd name="connsiteX32" fmla="*/ 1842813 w 3072088"/>
              <a:gd name="connsiteY32" fmla="*/ 102988 h 2217536"/>
              <a:gd name="connsiteX33" fmla="*/ 1785948 w 3072088"/>
              <a:gd name="connsiteY33" fmla="*/ 76890 h 2217536"/>
              <a:gd name="connsiteX34" fmla="*/ 1754421 w 3072088"/>
              <a:gd name="connsiteY34" fmla="*/ 50315 h 2217536"/>
              <a:gd name="connsiteX35" fmla="*/ 1735942 w 3072088"/>
              <a:gd name="connsiteY35" fmla="*/ 15263 h 2217536"/>
              <a:gd name="connsiteX36" fmla="*/ 1722417 w 3072088"/>
              <a:gd name="connsiteY36" fmla="*/ 7357 h 2217536"/>
              <a:gd name="connsiteX37" fmla="*/ 1717940 w 3072088"/>
              <a:gd name="connsiteY37" fmla="*/ 3166 h 2217536"/>
              <a:gd name="connsiteX38" fmla="*/ 1712701 w 3072088"/>
              <a:gd name="connsiteY38" fmla="*/ 2404 h 2217536"/>
              <a:gd name="connsiteX39" fmla="*/ 1699366 w 3072088"/>
              <a:gd name="connsiteY39" fmla="*/ 1737 h 2217536"/>
              <a:gd name="connsiteX40" fmla="*/ 1677839 w 3072088"/>
              <a:gd name="connsiteY40" fmla="*/ 5357 h 2217536"/>
              <a:gd name="connsiteX41" fmla="*/ 1631929 w 3072088"/>
              <a:gd name="connsiteY41" fmla="*/ 43076 h 2217536"/>
              <a:gd name="connsiteX42" fmla="*/ 1583542 w 3072088"/>
              <a:gd name="connsiteY42" fmla="*/ 105084 h 2217536"/>
              <a:gd name="connsiteX43" fmla="*/ 1532583 w 3072088"/>
              <a:gd name="connsiteY43" fmla="*/ 210621 h 2217536"/>
              <a:gd name="connsiteX44" fmla="*/ 1507533 w 3072088"/>
              <a:gd name="connsiteY44" fmla="*/ 269199 h 2217536"/>
              <a:gd name="connsiteX45" fmla="*/ 1495150 w 3072088"/>
              <a:gd name="connsiteY45" fmla="*/ 291012 h 2217536"/>
              <a:gd name="connsiteX46" fmla="*/ 1482005 w 3072088"/>
              <a:gd name="connsiteY46" fmla="*/ 307109 h 2217536"/>
              <a:gd name="connsiteX47" fmla="*/ 1481148 w 3072088"/>
              <a:gd name="connsiteY47" fmla="*/ 308633 h 2217536"/>
              <a:gd name="connsiteX48" fmla="*/ 1416283 w 3072088"/>
              <a:gd name="connsiteY48" fmla="*/ 320920 h 2217536"/>
              <a:gd name="connsiteX49" fmla="*/ 1374563 w 3072088"/>
              <a:gd name="connsiteY49" fmla="*/ 323682 h 2217536"/>
              <a:gd name="connsiteX50" fmla="*/ 1331892 w 3072088"/>
              <a:gd name="connsiteY50" fmla="*/ 323682 h 2217536"/>
              <a:gd name="connsiteX51" fmla="*/ 1255025 w 3072088"/>
              <a:gd name="connsiteY51" fmla="*/ 321111 h 2217536"/>
              <a:gd name="connsiteX52" fmla="*/ 1104149 w 3072088"/>
              <a:gd name="connsiteY52" fmla="*/ 396263 h 2217536"/>
              <a:gd name="connsiteX53" fmla="*/ 1021567 w 3072088"/>
              <a:gd name="connsiteY53" fmla="*/ 374070 h 2217536"/>
              <a:gd name="connsiteX54" fmla="*/ 929365 w 3072088"/>
              <a:gd name="connsiteY54" fmla="*/ 373879 h 2217536"/>
              <a:gd name="connsiteX55" fmla="*/ 847069 w 3072088"/>
              <a:gd name="connsiteY55" fmla="*/ 387881 h 2217536"/>
              <a:gd name="connsiteX56" fmla="*/ 766392 w 3072088"/>
              <a:gd name="connsiteY56" fmla="*/ 410169 h 2217536"/>
              <a:gd name="connsiteX57" fmla="*/ 693812 w 3072088"/>
              <a:gd name="connsiteY57" fmla="*/ 457318 h 2217536"/>
              <a:gd name="connsiteX58" fmla="*/ 616088 w 3072088"/>
              <a:gd name="connsiteY58" fmla="*/ 501038 h 2217536"/>
              <a:gd name="connsiteX59" fmla="*/ 553794 w 3072088"/>
              <a:gd name="connsiteY59" fmla="*/ 546472 h 2217536"/>
              <a:gd name="connsiteX60" fmla="*/ 510551 w 3072088"/>
              <a:gd name="connsiteY60" fmla="*/ 604384 h 2217536"/>
              <a:gd name="connsiteX61" fmla="*/ 509979 w 3072088"/>
              <a:gd name="connsiteY61" fmla="*/ 626196 h 2217536"/>
              <a:gd name="connsiteX62" fmla="*/ 507217 w 3072088"/>
              <a:gd name="connsiteY62" fmla="*/ 657438 h 2217536"/>
              <a:gd name="connsiteX63" fmla="*/ 519314 w 3072088"/>
              <a:gd name="connsiteY63" fmla="*/ 710588 h 2217536"/>
              <a:gd name="connsiteX64" fmla="*/ 506360 w 3072088"/>
              <a:gd name="connsiteY64" fmla="*/ 716874 h 2217536"/>
              <a:gd name="connsiteX65" fmla="*/ 459592 w 3072088"/>
              <a:gd name="connsiteY65" fmla="*/ 736686 h 2217536"/>
              <a:gd name="connsiteX66" fmla="*/ 385868 w 3072088"/>
              <a:gd name="connsiteY66" fmla="*/ 777549 h 2217536"/>
              <a:gd name="connsiteX67" fmla="*/ 361389 w 3072088"/>
              <a:gd name="connsiteY67" fmla="*/ 803361 h 2217536"/>
              <a:gd name="connsiteX68" fmla="*/ 338243 w 3072088"/>
              <a:gd name="connsiteY68" fmla="*/ 826698 h 2217536"/>
              <a:gd name="connsiteX69" fmla="*/ 291571 w 3072088"/>
              <a:gd name="connsiteY69" fmla="*/ 868798 h 2217536"/>
              <a:gd name="connsiteX70" fmla="*/ 284618 w 3072088"/>
              <a:gd name="connsiteY70" fmla="*/ 901374 h 2217536"/>
              <a:gd name="connsiteX71" fmla="*/ 242803 w 3072088"/>
              <a:gd name="connsiteY71" fmla="*/ 973097 h 2217536"/>
              <a:gd name="connsiteX72" fmla="*/ 118311 w 3072088"/>
              <a:gd name="connsiteY72" fmla="*/ 1041391 h 2217536"/>
              <a:gd name="connsiteX73" fmla="*/ 20108 w 3072088"/>
              <a:gd name="connsiteY73" fmla="*/ 1139213 h 2217536"/>
              <a:gd name="connsiteX74" fmla="*/ 67067 w 3072088"/>
              <a:gd name="connsiteY74" fmla="*/ 1319712 h 2217536"/>
              <a:gd name="connsiteX75" fmla="*/ 145553 w 3072088"/>
              <a:gd name="connsiteY75" fmla="*/ 1420677 h 2217536"/>
              <a:gd name="connsiteX76" fmla="*/ 155363 w 3072088"/>
              <a:gd name="connsiteY76" fmla="*/ 1471254 h 2217536"/>
              <a:gd name="connsiteX77" fmla="*/ 189558 w 3072088"/>
              <a:gd name="connsiteY77" fmla="*/ 1516308 h 2217536"/>
              <a:gd name="connsiteX78" fmla="*/ 249089 w 3072088"/>
              <a:gd name="connsiteY78" fmla="*/ 1566790 h 2217536"/>
              <a:gd name="connsiteX79" fmla="*/ 268425 w 3072088"/>
              <a:gd name="connsiteY79" fmla="*/ 1589460 h 2217536"/>
              <a:gd name="connsiteX80" fmla="*/ 291952 w 3072088"/>
              <a:gd name="connsiteY80" fmla="*/ 1632608 h 2217536"/>
              <a:gd name="connsiteX81" fmla="*/ 337005 w 3072088"/>
              <a:gd name="connsiteY81" fmla="*/ 1739288 h 2217536"/>
              <a:gd name="connsiteX82" fmla="*/ 390250 w 3072088"/>
              <a:gd name="connsiteY82" fmla="*/ 1791104 h 2217536"/>
              <a:gd name="connsiteX83" fmla="*/ 460354 w 3072088"/>
              <a:gd name="connsiteY83" fmla="*/ 1855969 h 2217536"/>
              <a:gd name="connsiteX84" fmla="*/ 570749 w 3072088"/>
              <a:gd name="connsiteY84" fmla="*/ 1973508 h 2217536"/>
              <a:gd name="connsiteX85" fmla="*/ 639519 w 3072088"/>
              <a:gd name="connsiteY85" fmla="*/ 2013322 h 2217536"/>
              <a:gd name="connsiteX86" fmla="*/ 647139 w 3072088"/>
              <a:gd name="connsiteY86" fmla="*/ 2019799 h 2217536"/>
              <a:gd name="connsiteX87" fmla="*/ 758296 w 3072088"/>
              <a:gd name="connsiteY87" fmla="*/ 2057994 h 2217536"/>
              <a:gd name="connsiteX88" fmla="*/ 763916 w 3072088"/>
              <a:gd name="connsiteY88" fmla="*/ 2056090 h 2217536"/>
              <a:gd name="connsiteX89" fmla="*/ 808207 w 3072088"/>
              <a:gd name="connsiteY89" fmla="*/ 2053803 h 2217536"/>
              <a:gd name="connsiteX90" fmla="*/ 822399 w 3072088"/>
              <a:gd name="connsiteY90" fmla="*/ 2052851 h 2217536"/>
              <a:gd name="connsiteX91" fmla="*/ 827352 w 3072088"/>
              <a:gd name="connsiteY91" fmla="*/ 2052851 h 2217536"/>
              <a:gd name="connsiteX92" fmla="*/ 905457 w 3072088"/>
              <a:gd name="connsiteY92" fmla="*/ 2047422 h 2217536"/>
              <a:gd name="connsiteX93" fmla="*/ 910315 w 3072088"/>
              <a:gd name="connsiteY93" fmla="*/ 2043516 h 2217536"/>
              <a:gd name="connsiteX94" fmla="*/ 996707 w 3072088"/>
              <a:gd name="connsiteY94" fmla="*/ 2040278 h 2217536"/>
              <a:gd name="connsiteX95" fmla="*/ 1087861 w 3072088"/>
              <a:gd name="connsiteY95" fmla="*/ 2027705 h 2217536"/>
              <a:gd name="connsiteX96" fmla="*/ 1210162 w 3072088"/>
              <a:gd name="connsiteY96" fmla="*/ 1995701 h 2217536"/>
              <a:gd name="connsiteX97" fmla="*/ 1272741 w 3072088"/>
              <a:gd name="connsiteY97" fmla="*/ 1990843 h 2217536"/>
              <a:gd name="connsiteX98" fmla="*/ 1300364 w 3072088"/>
              <a:gd name="connsiteY98" fmla="*/ 1980651 h 2217536"/>
              <a:gd name="connsiteX99" fmla="*/ 1305126 w 3072088"/>
              <a:gd name="connsiteY99" fmla="*/ 1979127 h 2217536"/>
              <a:gd name="connsiteX100" fmla="*/ 1338083 w 3072088"/>
              <a:gd name="connsiteY100" fmla="*/ 1975698 h 2217536"/>
              <a:gd name="connsiteX101" fmla="*/ 1370849 w 3072088"/>
              <a:gd name="connsiteY101" fmla="*/ 1980080 h 2217536"/>
              <a:gd name="connsiteX102" fmla="*/ 1491530 w 3072088"/>
              <a:gd name="connsiteY102" fmla="*/ 1931121 h 2217536"/>
              <a:gd name="connsiteX103" fmla="*/ 1497436 w 3072088"/>
              <a:gd name="connsiteY103" fmla="*/ 1926740 h 2217536"/>
              <a:gd name="connsiteX104" fmla="*/ 1499341 w 3072088"/>
              <a:gd name="connsiteY104" fmla="*/ 1925883 h 2217536"/>
              <a:gd name="connsiteX105" fmla="*/ 1502579 w 3072088"/>
              <a:gd name="connsiteY105" fmla="*/ 1922930 h 2217536"/>
              <a:gd name="connsiteX106" fmla="*/ 1569826 w 3072088"/>
              <a:gd name="connsiteY106" fmla="*/ 1875686 h 2217536"/>
              <a:gd name="connsiteX107" fmla="*/ 1601354 w 3072088"/>
              <a:gd name="connsiteY107" fmla="*/ 1858446 h 2217536"/>
              <a:gd name="connsiteX108" fmla="*/ 1611069 w 3072088"/>
              <a:gd name="connsiteY108" fmla="*/ 1856065 h 2217536"/>
              <a:gd name="connsiteX109" fmla="*/ 1664409 w 3072088"/>
              <a:gd name="connsiteY109" fmla="*/ 1862732 h 2217536"/>
              <a:gd name="connsiteX110" fmla="*/ 1693365 w 3072088"/>
              <a:gd name="connsiteY110" fmla="*/ 1868542 h 2217536"/>
              <a:gd name="connsiteX111" fmla="*/ 1706605 w 3072088"/>
              <a:gd name="connsiteY111" fmla="*/ 1871971 h 2217536"/>
              <a:gd name="connsiteX112" fmla="*/ 1708034 w 3072088"/>
              <a:gd name="connsiteY112" fmla="*/ 1878734 h 2217536"/>
              <a:gd name="connsiteX113" fmla="*/ 1751277 w 3072088"/>
              <a:gd name="connsiteY113" fmla="*/ 1944837 h 2217536"/>
              <a:gd name="connsiteX114" fmla="*/ 1751563 w 3072088"/>
              <a:gd name="connsiteY114" fmla="*/ 1958553 h 2217536"/>
              <a:gd name="connsiteX115" fmla="*/ 1757183 w 3072088"/>
              <a:gd name="connsiteY115" fmla="*/ 2026752 h 2217536"/>
              <a:gd name="connsiteX116" fmla="*/ 1753563 w 3072088"/>
              <a:gd name="connsiteY116" fmla="*/ 2084188 h 2217536"/>
              <a:gd name="connsiteX117" fmla="*/ 1751849 w 3072088"/>
              <a:gd name="connsiteY117" fmla="*/ 2145053 h 2217536"/>
              <a:gd name="connsiteX118" fmla="*/ 1752992 w 3072088"/>
              <a:gd name="connsiteY118" fmla="*/ 2176581 h 2217536"/>
              <a:gd name="connsiteX119" fmla="*/ 1752611 w 3072088"/>
              <a:gd name="connsiteY119" fmla="*/ 2187916 h 2217536"/>
              <a:gd name="connsiteX120" fmla="*/ 1753182 w 3072088"/>
              <a:gd name="connsiteY120" fmla="*/ 2209156 h 2217536"/>
              <a:gd name="connsiteX121" fmla="*/ 1770708 w 3072088"/>
              <a:gd name="connsiteY121" fmla="*/ 2206489 h 2217536"/>
              <a:gd name="connsiteX122" fmla="*/ 1783853 w 3072088"/>
              <a:gd name="connsiteY122" fmla="*/ 2196298 h 2217536"/>
              <a:gd name="connsiteX123" fmla="*/ 1770137 w 3072088"/>
              <a:gd name="connsiteY123" fmla="*/ 1942742 h 2217536"/>
              <a:gd name="connsiteX124" fmla="*/ 1770137 w 3072088"/>
              <a:gd name="connsiteY124" fmla="*/ 1940742 h 2217536"/>
              <a:gd name="connsiteX125" fmla="*/ 1769184 w 3072088"/>
              <a:gd name="connsiteY125" fmla="*/ 1907404 h 2217536"/>
              <a:gd name="connsiteX126" fmla="*/ 1771089 w 3072088"/>
              <a:gd name="connsiteY126" fmla="*/ 1885782 h 2217536"/>
              <a:gd name="connsiteX127" fmla="*/ 1800236 w 3072088"/>
              <a:gd name="connsiteY127" fmla="*/ 1890926 h 2217536"/>
              <a:gd name="connsiteX128" fmla="*/ 1803950 w 3072088"/>
              <a:gd name="connsiteY128" fmla="*/ 1900641 h 2217536"/>
              <a:gd name="connsiteX129" fmla="*/ 1809761 w 3072088"/>
              <a:gd name="connsiteY129" fmla="*/ 1944933 h 2217536"/>
              <a:gd name="connsiteX130" fmla="*/ 1814714 w 3072088"/>
              <a:gd name="connsiteY130" fmla="*/ 2033229 h 2217536"/>
              <a:gd name="connsiteX131" fmla="*/ 1812333 w 3072088"/>
              <a:gd name="connsiteY131" fmla="*/ 2109429 h 2217536"/>
              <a:gd name="connsiteX132" fmla="*/ 1808237 w 3072088"/>
              <a:gd name="connsiteY132" fmla="*/ 2208108 h 2217536"/>
              <a:gd name="connsiteX133" fmla="*/ 1823953 w 3072088"/>
              <a:gd name="connsiteY133" fmla="*/ 2215633 h 2217536"/>
              <a:gd name="connsiteX134" fmla="*/ 1836717 w 3072088"/>
              <a:gd name="connsiteY134" fmla="*/ 2202965 h 2217536"/>
              <a:gd name="connsiteX135" fmla="*/ 1837193 w 3072088"/>
              <a:gd name="connsiteY135" fmla="*/ 2177248 h 2217536"/>
              <a:gd name="connsiteX136" fmla="*/ 1839764 w 3072088"/>
              <a:gd name="connsiteY136" fmla="*/ 2131146 h 2217536"/>
              <a:gd name="connsiteX137" fmla="*/ 1838621 w 3072088"/>
              <a:gd name="connsiteY137" fmla="*/ 2086188 h 2217536"/>
              <a:gd name="connsiteX138" fmla="*/ 1838907 w 3072088"/>
              <a:gd name="connsiteY138" fmla="*/ 2063424 h 2217536"/>
              <a:gd name="connsiteX139" fmla="*/ 1840241 w 3072088"/>
              <a:gd name="connsiteY139" fmla="*/ 1953410 h 2217536"/>
              <a:gd name="connsiteX140" fmla="*/ 1834240 w 3072088"/>
              <a:gd name="connsiteY140" fmla="*/ 1893783 h 2217536"/>
              <a:gd name="connsiteX141" fmla="*/ 1838907 w 3072088"/>
              <a:gd name="connsiteY141" fmla="*/ 1893974 h 2217536"/>
              <a:gd name="connsiteX142" fmla="*/ 1876055 w 3072088"/>
              <a:gd name="connsiteY142" fmla="*/ 1882734 h 2217536"/>
              <a:gd name="connsiteX143" fmla="*/ 1914250 w 3072088"/>
              <a:gd name="connsiteY143" fmla="*/ 1869495 h 2217536"/>
              <a:gd name="connsiteX144" fmla="*/ 2028264 w 3072088"/>
              <a:gd name="connsiteY144" fmla="*/ 1796152 h 2217536"/>
              <a:gd name="connsiteX145" fmla="*/ 2076746 w 3072088"/>
              <a:gd name="connsiteY145" fmla="*/ 1723667 h 2217536"/>
              <a:gd name="connsiteX146" fmla="*/ 2101226 w 3072088"/>
              <a:gd name="connsiteY146" fmla="*/ 1691568 h 2217536"/>
              <a:gd name="connsiteX147" fmla="*/ 2139040 w 3072088"/>
              <a:gd name="connsiteY147" fmla="*/ 1673565 h 2217536"/>
              <a:gd name="connsiteX148" fmla="*/ 2207144 w 3072088"/>
              <a:gd name="connsiteY148" fmla="*/ 1673375 h 2217536"/>
              <a:gd name="connsiteX149" fmla="*/ 2220860 w 3072088"/>
              <a:gd name="connsiteY149" fmla="*/ 1676042 h 2217536"/>
              <a:gd name="connsiteX150" fmla="*/ 2230099 w 3072088"/>
              <a:gd name="connsiteY150" fmla="*/ 1676613 h 2217536"/>
              <a:gd name="connsiteX151" fmla="*/ 2239434 w 3072088"/>
              <a:gd name="connsiteY151" fmla="*/ 1675756 h 2217536"/>
              <a:gd name="connsiteX152" fmla="*/ 2267723 w 3072088"/>
              <a:gd name="connsiteY152" fmla="*/ 1677375 h 2217536"/>
              <a:gd name="connsiteX153" fmla="*/ 2292964 w 3072088"/>
              <a:gd name="connsiteY153" fmla="*/ 1674613 h 2217536"/>
              <a:gd name="connsiteX154" fmla="*/ 2372688 w 3072088"/>
              <a:gd name="connsiteY154" fmla="*/ 1667660 h 2217536"/>
              <a:gd name="connsiteX155" fmla="*/ 2402883 w 3072088"/>
              <a:gd name="connsiteY155" fmla="*/ 1665279 h 2217536"/>
              <a:gd name="connsiteX156" fmla="*/ 2509086 w 3072088"/>
              <a:gd name="connsiteY156" fmla="*/ 1619178 h 2217536"/>
              <a:gd name="connsiteX157" fmla="*/ 2603384 w 3072088"/>
              <a:gd name="connsiteY157" fmla="*/ 1563171 h 2217536"/>
              <a:gd name="connsiteX158" fmla="*/ 2690538 w 3072088"/>
              <a:gd name="connsiteY158" fmla="*/ 1516879 h 2217536"/>
              <a:gd name="connsiteX159" fmla="*/ 2722827 w 3072088"/>
              <a:gd name="connsiteY159" fmla="*/ 1493638 h 2217536"/>
              <a:gd name="connsiteX160" fmla="*/ 2823030 w 3072088"/>
              <a:gd name="connsiteY160" fmla="*/ 1350287 h 2217536"/>
              <a:gd name="connsiteX161" fmla="*/ 2831698 w 3072088"/>
              <a:gd name="connsiteY161" fmla="*/ 1333523 h 2217536"/>
              <a:gd name="connsiteX162" fmla="*/ 2876942 w 3072088"/>
              <a:gd name="connsiteY162" fmla="*/ 1275135 h 2217536"/>
              <a:gd name="connsiteX163" fmla="*/ 2910565 w 3072088"/>
              <a:gd name="connsiteY163" fmla="*/ 1244369 h 2217536"/>
              <a:gd name="connsiteX164" fmla="*/ 2951904 w 3072088"/>
              <a:gd name="connsiteY164" fmla="*/ 1215318 h 2217536"/>
              <a:gd name="connsiteX165" fmla="*/ 3004005 w 3072088"/>
              <a:gd name="connsiteY165" fmla="*/ 1149214 h 2217536"/>
              <a:gd name="connsiteX166" fmla="*/ 3048201 w 3072088"/>
              <a:gd name="connsiteY166" fmla="*/ 1066537 h 2217536"/>
              <a:gd name="connsiteX167" fmla="*/ 3068871 w 3072088"/>
              <a:gd name="connsiteY167" fmla="*/ 978717 h 2217536"/>
              <a:gd name="connsiteX168" fmla="*/ 2887610 w 3072088"/>
              <a:gd name="connsiteY168" fmla="*/ 406550 h 2217536"/>
              <a:gd name="connsiteX169" fmla="*/ 2889610 w 3072088"/>
              <a:gd name="connsiteY169" fmla="*/ 409788 h 2217536"/>
              <a:gd name="connsiteX170" fmla="*/ 2918185 w 3072088"/>
              <a:gd name="connsiteY170" fmla="*/ 469986 h 2217536"/>
              <a:gd name="connsiteX171" fmla="*/ 2970858 w 3072088"/>
              <a:gd name="connsiteY171" fmla="*/ 543900 h 2217536"/>
              <a:gd name="connsiteX172" fmla="*/ 3026770 w 3072088"/>
              <a:gd name="connsiteY172" fmla="*/ 623244 h 2217536"/>
              <a:gd name="connsiteX173" fmla="*/ 3048106 w 3072088"/>
              <a:gd name="connsiteY173" fmla="*/ 722685 h 2217536"/>
              <a:gd name="connsiteX174" fmla="*/ 3016959 w 3072088"/>
              <a:gd name="connsiteY174" fmla="*/ 747545 h 2217536"/>
              <a:gd name="connsiteX175" fmla="*/ 2936473 w 3072088"/>
              <a:gd name="connsiteY175" fmla="*/ 811743 h 2217536"/>
              <a:gd name="connsiteX176" fmla="*/ 2829603 w 3072088"/>
              <a:gd name="connsiteY176" fmla="*/ 832032 h 2217536"/>
              <a:gd name="connsiteX177" fmla="*/ 2735305 w 3072088"/>
              <a:gd name="connsiteY177" fmla="*/ 802314 h 2217536"/>
              <a:gd name="connsiteX178" fmla="*/ 2823792 w 3072088"/>
              <a:gd name="connsiteY178" fmla="*/ 660296 h 2217536"/>
              <a:gd name="connsiteX179" fmla="*/ 2881514 w 3072088"/>
              <a:gd name="connsiteY179" fmla="*/ 457794 h 2217536"/>
              <a:gd name="connsiteX180" fmla="*/ 2879609 w 3072088"/>
              <a:gd name="connsiteY180" fmla="*/ 386262 h 2217536"/>
              <a:gd name="connsiteX181" fmla="*/ 2887705 w 3072088"/>
              <a:gd name="connsiteY181" fmla="*/ 406455 h 2217536"/>
              <a:gd name="connsiteX182" fmla="*/ 1739562 w 3072088"/>
              <a:gd name="connsiteY182" fmla="*/ 1512688 h 2217536"/>
              <a:gd name="connsiteX183" fmla="*/ 1758230 w 3072088"/>
              <a:gd name="connsiteY183" fmla="*/ 1472016 h 2217536"/>
              <a:gd name="connsiteX184" fmla="*/ 1779662 w 3072088"/>
              <a:gd name="connsiteY184" fmla="*/ 1379910 h 2217536"/>
              <a:gd name="connsiteX185" fmla="*/ 1821476 w 3072088"/>
              <a:gd name="connsiteY185" fmla="*/ 1219985 h 2217536"/>
              <a:gd name="connsiteX186" fmla="*/ 1968638 w 3072088"/>
              <a:gd name="connsiteY186" fmla="*/ 883562 h 2217536"/>
              <a:gd name="connsiteX187" fmla="*/ 1935300 w 3072088"/>
              <a:gd name="connsiteY187" fmla="*/ 1034343 h 2217536"/>
              <a:gd name="connsiteX188" fmla="*/ 2030074 w 3072088"/>
              <a:gd name="connsiteY188" fmla="*/ 1236940 h 2217536"/>
              <a:gd name="connsiteX189" fmla="*/ 2014167 w 3072088"/>
              <a:gd name="connsiteY189" fmla="*/ 1255132 h 2217536"/>
              <a:gd name="connsiteX190" fmla="*/ 1907868 w 3072088"/>
              <a:gd name="connsiteY190" fmla="*/ 1390482 h 2217536"/>
              <a:gd name="connsiteX191" fmla="*/ 1863387 w 3072088"/>
              <a:gd name="connsiteY191" fmla="*/ 1455729 h 2217536"/>
              <a:gd name="connsiteX192" fmla="*/ 1780424 w 3072088"/>
              <a:gd name="connsiteY192" fmla="*/ 1533262 h 2217536"/>
              <a:gd name="connsiteX193" fmla="*/ 1768899 w 3072088"/>
              <a:gd name="connsiteY193" fmla="*/ 1532691 h 2217536"/>
              <a:gd name="connsiteX194" fmla="*/ 1762803 w 3072088"/>
              <a:gd name="connsiteY194" fmla="*/ 1534691 h 2217536"/>
              <a:gd name="connsiteX195" fmla="*/ 1755945 w 3072088"/>
              <a:gd name="connsiteY195" fmla="*/ 1523642 h 2217536"/>
              <a:gd name="connsiteX196" fmla="*/ 1739562 w 3072088"/>
              <a:gd name="connsiteY196" fmla="*/ 1512688 h 2217536"/>
              <a:gd name="connsiteX197" fmla="*/ 1734799 w 3072088"/>
              <a:gd name="connsiteY197" fmla="*/ 1560027 h 2217536"/>
              <a:gd name="connsiteX198" fmla="*/ 1696128 w 3072088"/>
              <a:gd name="connsiteY198" fmla="*/ 1578792 h 2217536"/>
              <a:gd name="connsiteX199" fmla="*/ 1687650 w 3072088"/>
              <a:gd name="connsiteY199" fmla="*/ 1574410 h 2217536"/>
              <a:gd name="connsiteX200" fmla="*/ 1674125 w 3072088"/>
              <a:gd name="connsiteY200" fmla="*/ 1551455 h 2217536"/>
              <a:gd name="connsiteX201" fmla="*/ 1674506 w 3072088"/>
              <a:gd name="connsiteY201" fmla="*/ 1547836 h 2217536"/>
              <a:gd name="connsiteX202" fmla="*/ 1680697 w 3072088"/>
              <a:gd name="connsiteY202" fmla="*/ 1534024 h 2217536"/>
              <a:gd name="connsiteX203" fmla="*/ 1682507 w 3072088"/>
              <a:gd name="connsiteY203" fmla="*/ 1533072 h 2217536"/>
              <a:gd name="connsiteX204" fmla="*/ 1691270 w 3072088"/>
              <a:gd name="connsiteY204" fmla="*/ 1528595 h 2217536"/>
              <a:gd name="connsiteX205" fmla="*/ 1707272 w 3072088"/>
              <a:gd name="connsiteY205" fmla="*/ 1530976 h 2217536"/>
              <a:gd name="connsiteX206" fmla="*/ 1734799 w 3072088"/>
              <a:gd name="connsiteY206" fmla="*/ 1560027 h 2217536"/>
              <a:gd name="connsiteX207" fmla="*/ 1870054 w 3072088"/>
              <a:gd name="connsiteY207" fmla="*/ 1478970 h 2217536"/>
              <a:gd name="connsiteX208" fmla="*/ 1921679 w 3072088"/>
              <a:gd name="connsiteY208" fmla="*/ 1404008 h 2217536"/>
              <a:gd name="connsiteX209" fmla="*/ 1981687 w 3072088"/>
              <a:gd name="connsiteY209" fmla="*/ 1328189 h 2217536"/>
              <a:gd name="connsiteX210" fmla="*/ 2269723 w 3072088"/>
              <a:gd name="connsiteY210" fmla="*/ 980050 h 2217536"/>
              <a:gd name="connsiteX211" fmla="*/ 2270390 w 3072088"/>
              <a:gd name="connsiteY211" fmla="*/ 978907 h 2217536"/>
              <a:gd name="connsiteX212" fmla="*/ 2274581 w 3072088"/>
              <a:gd name="connsiteY212" fmla="*/ 981574 h 2217536"/>
              <a:gd name="connsiteX213" fmla="*/ 2412122 w 3072088"/>
              <a:gd name="connsiteY213" fmla="*/ 946427 h 2217536"/>
              <a:gd name="connsiteX214" fmla="*/ 2460604 w 3072088"/>
              <a:gd name="connsiteY214" fmla="*/ 909089 h 2217536"/>
              <a:gd name="connsiteX215" fmla="*/ 2497371 w 3072088"/>
              <a:gd name="connsiteY215" fmla="*/ 876894 h 2217536"/>
              <a:gd name="connsiteX216" fmla="*/ 2504133 w 3072088"/>
              <a:gd name="connsiteY216" fmla="*/ 872418 h 2217536"/>
              <a:gd name="connsiteX217" fmla="*/ 2496609 w 3072088"/>
              <a:gd name="connsiteY217" fmla="*/ 999386 h 2217536"/>
              <a:gd name="connsiteX218" fmla="*/ 2497942 w 3072088"/>
              <a:gd name="connsiteY218" fmla="*/ 1004815 h 2217536"/>
              <a:gd name="connsiteX219" fmla="*/ 2497275 w 3072088"/>
              <a:gd name="connsiteY219" fmla="*/ 1005482 h 2217536"/>
              <a:gd name="connsiteX220" fmla="*/ 2322015 w 3072088"/>
              <a:gd name="connsiteY220" fmla="*/ 1175027 h 2217536"/>
              <a:gd name="connsiteX221" fmla="*/ 2234290 w 3072088"/>
              <a:gd name="connsiteY221" fmla="*/ 1242273 h 2217536"/>
              <a:gd name="connsiteX222" fmla="*/ 2158662 w 3072088"/>
              <a:gd name="connsiteY222" fmla="*/ 1306282 h 2217536"/>
              <a:gd name="connsiteX223" fmla="*/ 1960351 w 3072088"/>
              <a:gd name="connsiteY223" fmla="*/ 1448013 h 2217536"/>
              <a:gd name="connsiteX224" fmla="*/ 1862053 w 3072088"/>
              <a:gd name="connsiteY224" fmla="*/ 1502020 h 2217536"/>
              <a:gd name="connsiteX225" fmla="*/ 1833668 w 3072088"/>
              <a:gd name="connsiteY225" fmla="*/ 1525833 h 2217536"/>
              <a:gd name="connsiteX226" fmla="*/ 1808904 w 3072088"/>
              <a:gd name="connsiteY226" fmla="*/ 1534500 h 2217536"/>
              <a:gd name="connsiteX227" fmla="*/ 1869959 w 3072088"/>
              <a:gd name="connsiteY227" fmla="*/ 1478970 h 2217536"/>
              <a:gd name="connsiteX228" fmla="*/ 2521850 w 3072088"/>
              <a:gd name="connsiteY228" fmla="*/ 982050 h 2217536"/>
              <a:gd name="connsiteX229" fmla="*/ 2595002 w 3072088"/>
              <a:gd name="connsiteY229" fmla="*/ 715827 h 2217536"/>
              <a:gd name="connsiteX230" fmla="*/ 2711969 w 3072088"/>
              <a:gd name="connsiteY230" fmla="*/ 568475 h 2217536"/>
              <a:gd name="connsiteX231" fmla="*/ 2763213 w 3072088"/>
              <a:gd name="connsiteY231" fmla="*/ 511706 h 2217536"/>
              <a:gd name="connsiteX232" fmla="*/ 2823888 w 3072088"/>
              <a:gd name="connsiteY232" fmla="*/ 596193 h 2217536"/>
              <a:gd name="connsiteX233" fmla="*/ 2807314 w 3072088"/>
              <a:gd name="connsiteY233" fmla="*/ 635436 h 2217536"/>
              <a:gd name="connsiteX234" fmla="*/ 2521850 w 3072088"/>
              <a:gd name="connsiteY234" fmla="*/ 982050 h 2217536"/>
              <a:gd name="connsiteX235" fmla="*/ 2815982 w 3072088"/>
              <a:gd name="connsiteY235" fmla="*/ 301203 h 2217536"/>
              <a:gd name="connsiteX236" fmla="*/ 2830460 w 3072088"/>
              <a:gd name="connsiteY236" fmla="*/ 260627 h 2217536"/>
              <a:gd name="connsiteX237" fmla="*/ 2846366 w 3072088"/>
              <a:gd name="connsiteY237" fmla="*/ 300060 h 2217536"/>
              <a:gd name="connsiteX238" fmla="*/ 2857225 w 3072088"/>
              <a:gd name="connsiteY238" fmla="*/ 409598 h 2217536"/>
              <a:gd name="connsiteX239" fmla="*/ 2848081 w 3072088"/>
              <a:gd name="connsiteY239" fmla="*/ 529994 h 2217536"/>
              <a:gd name="connsiteX240" fmla="*/ 2833317 w 3072088"/>
              <a:gd name="connsiteY240" fmla="*/ 574571 h 2217536"/>
              <a:gd name="connsiteX241" fmla="*/ 2831031 w 3072088"/>
              <a:gd name="connsiteY241" fmla="*/ 575047 h 2217536"/>
              <a:gd name="connsiteX242" fmla="*/ 2784549 w 3072088"/>
              <a:gd name="connsiteY242" fmla="*/ 389595 h 2217536"/>
              <a:gd name="connsiteX243" fmla="*/ 2815982 w 3072088"/>
              <a:gd name="connsiteY243" fmla="*/ 301203 h 2217536"/>
              <a:gd name="connsiteX244" fmla="*/ 2595288 w 3072088"/>
              <a:gd name="connsiteY244" fmla="*/ 297012 h 2217536"/>
              <a:gd name="connsiteX245" fmla="*/ 2610051 w 3072088"/>
              <a:gd name="connsiteY245" fmla="*/ 291488 h 2217536"/>
              <a:gd name="connsiteX246" fmla="*/ 2646341 w 3072088"/>
              <a:gd name="connsiteY246" fmla="*/ 273771 h 2217536"/>
              <a:gd name="connsiteX247" fmla="*/ 2619005 w 3072088"/>
              <a:gd name="connsiteY247" fmla="*/ 361020 h 2217536"/>
              <a:gd name="connsiteX248" fmla="*/ 2567379 w 3072088"/>
              <a:gd name="connsiteY248" fmla="*/ 419504 h 2217536"/>
              <a:gd name="connsiteX249" fmla="*/ 2572999 w 3072088"/>
              <a:gd name="connsiteY249" fmla="*/ 390262 h 2217536"/>
              <a:gd name="connsiteX250" fmla="*/ 2595288 w 3072088"/>
              <a:gd name="connsiteY250" fmla="*/ 297012 h 2217536"/>
              <a:gd name="connsiteX251" fmla="*/ 2550520 w 3072088"/>
              <a:gd name="connsiteY251" fmla="*/ 468843 h 2217536"/>
              <a:gd name="connsiteX252" fmla="*/ 2555568 w 3072088"/>
              <a:gd name="connsiteY252" fmla="*/ 452175 h 2217536"/>
              <a:gd name="connsiteX253" fmla="*/ 2662820 w 3072088"/>
              <a:gd name="connsiteY253" fmla="*/ 263008 h 2217536"/>
              <a:gd name="connsiteX254" fmla="*/ 2721398 w 3072088"/>
              <a:gd name="connsiteY254" fmla="*/ 214145 h 2217536"/>
              <a:gd name="connsiteX255" fmla="*/ 2798646 w 3072088"/>
              <a:gd name="connsiteY255" fmla="*/ 177283 h 2217536"/>
              <a:gd name="connsiteX256" fmla="*/ 2821125 w 3072088"/>
              <a:gd name="connsiteY256" fmla="*/ 237576 h 2217536"/>
              <a:gd name="connsiteX257" fmla="*/ 2752069 w 3072088"/>
              <a:gd name="connsiteY257" fmla="*/ 441507 h 2217536"/>
              <a:gd name="connsiteX258" fmla="*/ 2757974 w 3072088"/>
              <a:gd name="connsiteY258" fmla="*/ 492751 h 2217536"/>
              <a:gd name="connsiteX259" fmla="*/ 2717017 w 3072088"/>
              <a:gd name="connsiteY259" fmla="*/ 529041 h 2217536"/>
              <a:gd name="connsiteX260" fmla="*/ 2663582 w 3072088"/>
              <a:gd name="connsiteY260" fmla="*/ 591716 h 2217536"/>
              <a:gd name="connsiteX261" fmla="*/ 2553568 w 3072088"/>
              <a:gd name="connsiteY261" fmla="*/ 732400 h 2217536"/>
              <a:gd name="connsiteX262" fmla="*/ 2512134 w 3072088"/>
              <a:gd name="connsiteY262" fmla="*/ 834413 h 2217536"/>
              <a:gd name="connsiteX263" fmla="*/ 2478511 w 3072088"/>
              <a:gd name="connsiteY263" fmla="*/ 864131 h 2217536"/>
              <a:gd name="connsiteX264" fmla="*/ 2418885 w 3072088"/>
              <a:gd name="connsiteY264" fmla="*/ 913851 h 2217536"/>
              <a:gd name="connsiteX265" fmla="*/ 2278677 w 3072088"/>
              <a:gd name="connsiteY265" fmla="*/ 966144 h 2217536"/>
              <a:gd name="connsiteX266" fmla="*/ 2379165 w 3072088"/>
              <a:gd name="connsiteY266" fmla="*/ 811553 h 2217536"/>
              <a:gd name="connsiteX267" fmla="*/ 2442316 w 3072088"/>
              <a:gd name="connsiteY267" fmla="*/ 719160 h 2217536"/>
              <a:gd name="connsiteX268" fmla="*/ 2493180 w 3072088"/>
              <a:gd name="connsiteY268" fmla="*/ 631435 h 2217536"/>
              <a:gd name="connsiteX269" fmla="*/ 2550425 w 3072088"/>
              <a:gd name="connsiteY269" fmla="*/ 468843 h 2217536"/>
              <a:gd name="connsiteX270" fmla="*/ 2386309 w 3072088"/>
              <a:gd name="connsiteY270" fmla="*/ 327207 h 2217536"/>
              <a:gd name="connsiteX271" fmla="*/ 2391262 w 3072088"/>
              <a:gd name="connsiteY271" fmla="*/ 328921 h 2217536"/>
              <a:gd name="connsiteX272" fmla="*/ 2401454 w 3072088"/>
              <a:gd name="connsiteY272" fmla="*/ 325111 h 2217536"/>
              <a:gd name="connsiteX273" fmla="*/ 2422885 w 3072088"/>
              <a:gd name="connsiteY273" fmla="*/ 328921 h 2217536"/>
              <a:gd name="connsiteX274" fmla="*/ 2513658 w 3072088"/>
              <a:gd name="connsiteY274" fmla="*/ 325873 h 2217536"/>
              <a:gd name="connsiteX275" fmla="*/ 2556235 w 3072088"/>
              <a:gd name="connsiteY275" fmla="*/ 313776 h 2217536"/>
              <a:gd name="connsiteX276" fmla="*/ 2546424 w 3072088"/>
              <a:gd name="connsiteY276" fmla="*/ 409312 h 2217536"/>
              <a:gd name="connsiteX277" fmla="*/ 2492227 w 3072088"/>
              <a:gd name="connsiteY277" fmla="*/ 575714 h 2217536"/>
              <a:gd name="connsiteX278" fmla="*/ 2445173 w 3072088"/>
              <a:gd name="connsiteY278" fmla="*/ 671821 h 2217536"/>
              <a:gd name="connsiteX279" fmla="*/ 2442602 w 3072088"/>
              <a:gd name="connsiteY279" fmla="*/ 669630 h 2217536"/>
              <a:gd name="connsiteX280" fmla="*/ 2397834 w 3072088"/>
              <a:gd name="connsiteY280" fmla="*/ 578952 h 2217536"/>
              <a:gd name="connsiteX281" fmla="*/ 2379070 w 3072088"/>
              <a:gd name="connsiteY281" fmla="*/ 475416 h 2217536"/>
              <a:gd name="connsiteX282" fmla="*/ 2386404 w 3072088"/>
              <a:gd name="connsiteY282" fmla="*/ 327302 h 2217536"/>
              <a:gd name="connsiteX283" fmla="*/ 2249911 w 3072088"/>
              <a:gd name="connsiteY283" fmla="*/ 270533 h 2217536"/>
              <a:gd name="connsiteX284" fmla="*/ 2272009 w 3072088"/>
              <a:gd name="connsiteY284" fmla="*/ 278724 h 2217536"/>
              <a:gd name="connsiteX285" fmla="*/ 2376975 w 3072088"/>
              <a:gd name="connsiteY285" fmla="*/ 324063 h 2217536"/>
              <a:gd name="connsiteX286" fmla="*/ 2358972 w 3072088"/>
              <a:gd name="connsiteY286" fmla="*/ 490560 h 2217536"/>
              <a:gd name="connsiteX287" fmla="*/ 2385357 w 3072088"/>
              <a:gd name="connsiteY287" fmla="*/ 614290 h 2217536"/>
              <a:gd name="connsiteX288" fmla="*/ 2431362 w 3072088"/>
              <a:gd name="connsiteY288" fmla="*/ 689347 h 2217536"/>
              <a:gd name="connsiteX289" fmla="*/ 2434601 w 3072088"/>
              <a:gd name="connsiteY289" fmla="*/ 690681 h 2217536"/>
              <a:gd name="connsiteX290" fmla="*/ 2287154 w 3072088"/>
              <a:gd name="connsiteY290" fmla="*/ 909851 h 2217536"/>
              <a:gd name="connsiteX291" fmla="*/ 2244291 w 3072088"/>
              <a:gd name="connsiteY291" fmla="*/ 983289 h 2217536"/>
              <a:gd name="connsiteX292" fmla="*/ 2165329 w 3072088"/>
              <a:gd name="connsiteY292" fmla="*/ 1083301 h 2217536"/>
              <a:gd name="connsiteX293" fmla="*/ 2044647 w 3072088"/>
              <a:gd name="connsiteY293" fmla="*/ 1220461 h 2217536"/>
              <a:gd name="connsiteX294" fmla="*/ 1965590 w 3072088"/>
              <a:gd name="connsiteY294" fmla="*/ 977097 h 2217536"/>
              <a:gd name="connsiteX295" fmla="*/ 2010929 w 3072088"/>
              <a:gd name="connsiteY295" fmla="*/ 799456 h 2217536"/>
              <a:gd name="connsiteX296" fmla="*/ 2058363 w 3072088"/>
              <a:gd name="connsiteY296" fmla="*/ 689442 h 2217536"/>
              <a:gd name="connsiteX297" fmla="*/ 2121419 w 3072088"/>
              <a:gd name="connsiteY297" fmla="*/ 510087 h 2217536"/>
              <a:gd name="connsiteX298" fmla="*/ 2143707 w 3072088"/>
              <a:gd name="connsiteY298" fmla="*/ 386071 h 2217536"/>
              <a:gd name="connsiteX299" fmla="*/ 2224194 w 3072088"/>
              <a:gd name="connsiteY299" fmla="*/ 346447 h 2217536"/>
              <a:gd name="connsiteX300" fmla="*/ 2249530 w 3072088"/>
              <a:gd name="connsiteY300" fmla="*/ 270533 h 2217536"/>
              <a:gd name="connsiteX301" fmla="*/ 2236100 w 3072088"/>
              <a:gd name="connsiteY301" fmla="*/ 265294 h 2217536"/>
              <a:gd name="connsiteX302" fmla="*/ 2214764 w 3072088"/>
              <a:gd name="connsiteY302" fmla="*/ 324063 h 2217536"/>
              <a:gd name="connsiteX303" fmla="*/ 2148184 w 3072088"/>
              <a:gd name="connsiteY303" fmla="*/ 363973 h 2217536"/>
              <a:gd name="connsiteX304" fmla="*/ 2155423 w 3072088"/>
              <a:gd name="connsiteY304" fmla="*/ 322063 h 2217536"/>
              <a:gd name="connsiteX305" fmla="*/ 2160090 w 3072088"/>
              <a:gd name="connsiteY305" fmla="*/ 250911 h 2217536"/>
              <a:gd name="connsiteX306" fmla="*/ 2161043 w 3072088"/>
              <a:gd name="connsiteY306" fmla="*/ 233100 h 2217536"/>
              <a:gd name="connsiteX307" fmla="*/ 2236195 w 3072088"/>
              <a:gd name="connsiteY307" fmla="*/ 265389 h 2217536"/>
              <a:gd name="connsiteX308" fmla="*/ 2034932 w 3072088"/>
              <a:gd name="connsiteY308" fmla="*/ 154614 h 2217536"/>
              <a:gd name="connsiteX309" fmla="*/ 2086748 w 3072088"/>
              <a:gd name="connsiteY309" fmla="*/ 175664 h 2217536"/>
              <a:gd name="connsiteX310" fmla="*/ 2120276 w 3072088"/>
              <a:gd name="connsiteY310" fmla="*/ 205096 h 2217536"/>
              <a:gd name="connsiteX311" fmla="*/ 2146184 w 3072088"/>
              <a:gd name="connsiteY311" fmla="*/ 225099 h 2217536"/>
              <a:gd name="connsiteX312" fmla="*/ 2142183 w 3072088"/>
              <a:gd name="connsiteY312" fmla="*/ 264342 h 2217536"/>
              <a:gd name="connsiteX313" fmla="*/ 2126848 w 3072088"/>
              <a:gd name="connsiteY313" fmla="*/ 364068 h 2217536"/>
              <a:gd name="connsiteX314" fmla="*/ 2095320 w 3072088"/>
              <a:gd name="connsiteY314" fmla="*/ 534090 h 2217536"/>
              <a:gd name="connsiteX315" fmla="*/ 2092939 w 3072088"/>
              <a:gd name="connsiteY315" fmla="*/ 545234 h 2217536"/>
              <a:gd name="connsiteX316" fmla="*/ 2024930 w 3072088"/>
              <a:gd name="connsiteY316" fmla="*/ 346733 h 2217536"/>
              <a:gd name="connsiteX317" fmla="*/ 2033884 w 3072088"/>
              <a:gd name="connsiteY317" fmla="*/ 154423 h 2217536"/>
              <a:gd name="connsiteX318" fmla="*/ 2034932 w 3072088"/>
              <a:gd name="connsiteY318" fmla="*/ 154518 h 2217536"/>
              <a:gd name="connsiteX319" fmla="*/ 1957303 w 3072088"/>
              <a:gd name="connsiteY319" fmla="*/ 178426 h 2217536"/>
              <a:gd name="connsiteX320" fmla="*/ 1961304 w 3072088"/>
              <a:gd name="connsiteY320" fmla="*/ 156328 h 2217536"/>
              <a:gd name="connsiteX321" fmla="*/ 1963399 w 3072088"/>
              <a:gd name="connsiteY321" fmla="*/ 144803 h 2217536"/>
              <a:gd name="connsiteX322" fmla="*/ 1969400 w 3072088"/>
              <a:gd name="connsiteY322" fmla="*/ 145946 h 2217536"/>
              <a:gd name="connsiteX323" fmla="*/ 2016453 w 3072088"/>
              <a:gd name="connsiteY323" fmla="*/ 152518 h 2217536"/>
              <a:gd name="connsiteX324" fmla="*/ 2005118 w 3072088"/>
              <a:gd name="connsiteY324" fmla="*/ 252245 h 2217536"/>
              <a:gd name="connsiteX325" fmla="*/ 2005785 w 3072088"/>
              <a:gd name="connsiteY325" fmla="*/ 406645 h 2217536"/>
              <a:gd name="connsiteX326" fmla="*/ 2086938 w 3072088"/>
              <a:gd name="connsiteY326" fmla="*/ 566951 h 2217536"/>
              <a:gd name="connsiteX327" fmla="*/ 2025312 w 3072088"/>
              <a:gd name="connsiteY327" fmla="*/ 711445 h 2217536"/>
              <a:gd name="connsiteX328" fmla="*/ 2012834 w 3072088"/>
              <a:gd name="connsiteY328" fmla="*/ 740115 h 2217536"/>
              <a:gd name="connsiteX329" fmla="*/ 2002833 w 3072088"/>
              <a:gd name="connsiteY329" fmla="*/ 762594 h 2217536"/>
              <a:gd name="connsiteX330" fmla="*/ 1944921 w 3072088"/>
              <a:gd name="connsiteY330" fmla="*/ 877752 h 2217536"/>
              <a:gd name="connsiteX331" fmla="*/ 1804427 w 3072088"/>
              <a:gd name="connsiteY331" fmla="*/ 1198077 h 2217536"/>
              <a:gd name="connsiteX332" fmla="*/ 1759564 w 3072088"/>
              <a:gd name="connsiteY332" fmla="*/ 1351049 h 2217536"/>
              <a:gd name="connsiteX333" fmla="*/ 1742609 w 3072088"/>
              <a:gd name="connsiteY333" fmla="*/ 1432773 h 2217536"/>
              <a:gd name="connsiteX334" fmla="*/ 1732227 w 3072088"/>
              <a:gd name="connsiteY334" fmla="*/ 1482018 h 2217536"/>
              <a:gd name="connsiteX335" fmla="*/ 1729275 w 3072088"/>
              <a:gd name="connsiteY335" fmla="*/ 1485542 h 2217536"/>
              <a:gd name="connsiteX336" fmla="*/ 1745181 w 3072088"/>
              <a:gd name="connsiteY336" fmla="*/ 1347906 h 2217536"/>
              <a:gd name="connsiteX337" fmla="*/ 1747277 w 3072088"/>
              <a:gd name="connsiteY337" fmla="*/ 1273420 h 2217536"/>
              <a:gd name="connsiteX338" fmla="*/ 1749944 w 3072088"/>
              <a:gd name="connsiteY338" fmla="*/ 1175313 h 2217536"/>
              <a:gd name="connsiteX339" fmla="*/ 1771851 w 3072088"/>
              <a:gd name="connsiteY339" fmla="*/ 837461 h 2217536"/>
              <a:gd name="connsiteX340" fmla="*/ 1832907 w 3072088"/>
              <a:gd name="connsiteY340" fmla="*/ 582477 h 2217536"/>
              <a:gd name="connsiteX341" fmla="*/ 1838621 w 3072088"/>
              <a:gd name="connsiteY341" fmla="*/ 567237 h 2217536"/>
              <a:gd name="connsiteX342" fmla="*/ 1838621 w 3072088"/>
              <a:gd name="connsiteY342" fmla="*/ 564855 h 2217536"/>
              <a:gd name="connsiteX343" fmla="*/ 1871197 w 3072088"/>
              <a:gd name="connsiteY343" fmla="*/ 479511 h 2217536"/>
              <a:gd name="connsiteX344" fmla="*/ 1957398 w 3072088"/>
              <a:gd name="connsiteY344" fmla="*/ 178521 h 2217536"/>
              <a:gd name="connsiteX345" fmla="*/ 1708510 w 3072088"/>
              <a:gd name="connsiteY345" fmla="*/ 1433821 h 2217536"/>
              <a:gd name="connsiteX346" fmla="*/ 1702033 w 3072088"/>
              <a:gd name="connsiteY346" fmla="*/ 1413057 h 2217536"/>
              <a:gd name="connsiteX347" fmla="*/ 1693746 w 3072088"/>
              <a:gd name="connsiteY347" fmla="*/ 1361526 h 2217536"/>
              <a:gd name="connsiteX348" fmla="*/ 1680792 w 3072088"/>
              <a:gd name="connsiteY348" fmla="*/ 1279516 h 2217536"/>
              <a:gd name="connsiteX349" fmla="*/ 1662980 w 3072088"/>
              <a:gd name="connsiteY349" fmla="*/ 1195220 h 2217536"/>
              <a:gd name="connsiteX350" fmla="*/ 1651741 w 3072088"/>
              <a:gd name="connsiteY350" fmla="*/ 1147119 h 2217536"/>
              <a:gd name="connsiteX351" fmla="*/ 1646217 w 3072088"/>
              <a:gd name="connsiteY351" fmla="*/ 1113400 h 2217536"/>
              <a:gd name="connsiteX352" fmla="*/ 1621547 w 3072088"/>
              <a:gd name="connsiteY352" fmla="*/ 1020246 h 2217536"/>
              <a:gd name="connsiteX353" fmla="*/ 1612117 w 3072088"/>
              <a:gd name="connsiteY353" fmla="*/ 955095 h 2217536"/>
              <a:gd name="connsiteX354" fmla="*/ 1636787 w 3072088"/>
              <a:gd name="connsiteY354" fmla="*/ 874513 h 2217536"/>
              <a:gd name="connsiteX355" fmla="*/ 1714416 w 3072088"/>
              <a:gd name="connsiteY355" fmla="*/ 735067 h 2217536"/>
              <a:gd name="connsiteX356" fmla="*/ 1790996 w 3072088"/>
              <a:gd name="connsiteY356" fmla="*/ 648485 h 2217536"/>
              <a:gd name="connsiteX357" fmla="*/ 1749563 w 3072088"/>
              <a:gd name="connsiteY357" fmla="*/ 847272 h 2217536"/>
              <a:gd name="connsiteX358" fmla="*/ 1731275 w 3072088"/>
              <a:gd name="connsiteY358" fmla="*/ 1014340 h 2217536"/>
              <a:gd name="connsiteX359" fmla="*/ 1729751 w 3072088"/>
              <a:gd name="connsiteY359" fmla="*/ 1175598 h 2217536"/>
              <a:gd name="connsiteX360" fmla="*/ 1727084 w 3072088"/>
              <a:gd name="connsiteY360" fmla="*/ 1273706 h 2217536"/>
              <a:gd name="connsiteX361" fmla="*/ 1718607 w 3072088"/>
              <a:gd name="connsiteY361" fmla="*/ 1372385 h 2217536"/>
              <a:gd name="connsiteX362" fmla="*/ 1708415 w 3072088"/>
              <a:gd name="connsiteY362" fmla="*/ 1433726 h 2217536"/>
              <a:gd name="connsiteX363" fmla="*/ 1903868 w 3072088"/>
              <a:gd name="connsiteY363" fmla="*/ 140040 h 2217536"/>
              <a:gd name="connsiteX364" fmla="*/ 1904249 w 3072088"/>
              <a:gd name="connsiteY364" fmla="*/ 140040 h 2217536"/>
              <a:gd name="connsiteX365" fmla="*/ 1947778 w 3072088"/>
              <a:gd name="connsiteY365" fmla="*/ 142326 h 2217536"/>
              <a:gd name="connsiteX366" fmla="*/ 1944539 w 3072088"/>
              <a:gd name="connsiteY366" fmla="*/ 176235 h 2217536"/>
              <a:gd name="connsiteX367" fmla="*/ 1841384 w 3072088"/>
              <a:gd name="connsiteY367" fmla="*/ 497037 h 2217536"/>
              <a:gd name="connsiteX368" fmla="*/ 1804236 w 3072088"/>
              <a:gd name="connsiteY368" fmla="*/ 598669 h 2217536"/>
              <a:gd name="connsiteX369" fmla="*/ 1760897 w 3072088"/>
              <a:gd name="connsiteY369" fmla="*/ 658391 h 2217536"/>
              <a:gd name="connsiteX370" fmla="*/ 1671934 w 3072088"/>
              <a:gd name="connsiteY370" fmla="*/ 765261 h 2217536"/>
              <a:gd name="connsiteX371" fmla="*/ 1608688 w 3072088"/>
              <a:gd name="connsiteY371" fmla="*/ 914423 h 2217536"/>
              <a:gd name="connsiteX372" fmla="*/ 1605830 w 3072088"/>
              <a:gd name="connsiteY372" fmla="*/ 814887 h 2217536"/>
              <a:gd name="connsiteX373" fmla="*/ 1615260 w 3072088"/>
              <a:gd name="connsiteY373" fmla="*/ 501228 h 2217536"/>
              <a:gd name="connsiteX374" fmla="*/ 1618499 w 3072088"/>
              <a:gd name="connsiteY374" fmla="*/ 498276 h 2217536"/>
              <a:gd name="connsiteX375" fmla="*/ 1617927 w 3072088"/>
              <a:gd name="connsiteY375" fmla="*/ 475797 h 2217536"/>
              <a:gd name="connsiteX376" fmla="*/ 1627357 w 3072088"/>
              <a:gd name="connsiteY376" fmla="*/ 403216 h 2217536"/>
              <a:gd name="connsiteX377" fmla="*/ 1634882 w 3072088"/>
              <a:gd name="connsiteY377" fmla="*/ 353305 h 2217536"/>
              <a:gd name="connsiteX378" fmla="*/ 1681650 w 3072088"/>
              <a:gd name="connsiteY378" fmla="*/ 310538 h 2217536"/>
              <a:gd name="connsiteX379" fmla="*/ 1748325 w 3072088"/>
              <a:gd name="connsiteY379" fmla="*/ 241958 h 2217536"/>
              <a:gd name="connsiteX380" fmla="*/ 1769946 w 3072088"/>
              <a:gd name="connsiteY380" fmla="*/ 213097 h 2217536"/>
              <a:gd name="connsiteX381" fmla="*/ 1844051 w 3072088"/>
              <a:gd name="connsiteY381" fmla="*/ 207763 h 2217536"/>
              <a:gd name="connsiteX382" fmla="*/ 1882151 w 3072088"/>
              <a:gd name="connsiteY382" fmla="*/ 180712 h 2217536"/>
              <a:gd name="connsiteX383" fmla="*/ 1903772 w 3072088"/>
              <a:gd name="connsiteY383" fmla="*/ 139850 h 2217536"/>
              <a:gd name="connsiteX384" fmla="*/ 1810713 w 3072088"/>
              <a:gd name="connsiteY384" fmla="*/ 108132 h 2217536"/>
              <a:gd name="connsiteX385" fmla="*/ 1828716 w 3072088"/>
              <a:gd name="connsiteY385" fmla="*/ 117371 h 2217536"/>
              <a:gd name="connsiteX386" fmla="*/ 1866434 w 3072088"/>
              <a:gd name="connsiteY386" fmla="*/ 130325 h 2217536"/>
              <a:gd name="connsiteX387" fmla="*/ 1883579 w 3072088"/>
              <a:gd name="connsiteY387" fmla="*/ 136040 h 2217536"/>
              <a:gd name="connsiteX388" fmla="*/ 1872435 w 3072088"/>
              <a:gd name="connsiteY388" fmla="*/ 161853 h 2217536"/>
              <a:gd name="connsiteX389" fmla="*/ 1839003 w 3072088"/>
              <a:gd name="connsiteY389" fmla="*/ 188237 h 2217536"/>
              <a:gd name="connsiteX390" fmla="*/ 1779376 w 3072088"/>
              <a:gd name="connsiteY390" fmla="*/ 198524 h 2217536"/>
              <a:gd name="connsiteX391" fmla="*/ 1795759 w 3072088"/>
              <a:gd name="connsiteY391" fmla="*/ 168996 h 2217536"/>
              <a:gd name="connsiteX392" fmla="*/ 1806713 w 3072088"/>
              <a:gd name="connsiteY392" fmla="*/ 135849 h 2217536"/>
              <a:gd name="connsiteX393" fmla="*/ 1810713 w 3072088"/>
              <a:gd name="connsiteY393" fmla="*/ 108132 h 2217536"/>
              <a:gd name="connsiteX394" fmla="*/ 1681840 w 3072088"/>
              <a:gd name="connsiteY394" fmla="*/ 106703 h 2217536"/>
              <a:gd name="connsiteX395" fmla="*/ 1706510 w 3072088"/>
              <a:gd name="connsiteY395" fmla="*/ 41647 h 2217536"/>
              <a:gd name="connsiteX396" fmla="*/ 1709272 w 3072088"/>
              <a:gd name="connsiteY396" fmla="*/ 42409 h 2217536"/>
              <a:gd name="connsiteX397" fmla="*/ 1711082 w 3072088"/>
              <a:gd name="connsiteY397" fmla="*/ 44409 h 2217536"/>
              <a:gd name="connsiteX398" fmla="*/ 1712987 w 3072088"/>
              <a:gd name="connsiteY398" fmla="*/ 46124 h 2217536"/>
              <a:gd name="connsiteX399" fmla="*/ 1714606 w 3072088"/>
              <a:gd name="connsiteY399" fmla="*/ 46886 h 2217536"/>
              <a:gd name="connsiteX400" fmla="*/ 1720512 w 3072088"/>
              <a:gd name="connsiteY400" fmla="*/ 47267 h 2217536"/>
              <a:gd name="connsiteX401" fmla="*/ 1727846 w 3072088"/>
              <a:gd name="connsiteY401" fmla="*/ 53553 h 2217536"/>
              <a:gd name="connsiteX402" fmla="*/ 1749658 w 3072088"/>
              <a:gd name="connsiteY402" fmla="*/ 70127 h 2217536"/>
              <a:gd name="connsiteX403" fmla="*/ 1750039 w 3072088"/>
              <a:gd name="connsiteY403" fmla="*/ 70127 h 2217536"/>
              <a:gd name="connsiteX404" fmla="*/ 1758612 w 3072088"/>
              <a:gd name="connsiteY404" fmla="*/ 78985 h 2217536"/>
              <a:gd name="connsiteX405" fmla="*/ 1801379 w 3072088"/>
              <a:gd name="connsiteY405" fmla="*/ 103845 h 2217536"/>
              <a:gd name="connsiteX406" fmla="*/ 1791378 w 3072088"/>
              <a:gd name="connsiteY406" fmla="*/ 138993 h 2217536"/>
              <a:gd name="connsiteX407" fmla="*/ 1762136 w 3072088"/>
              <a:gd name="connsiteY407" fmla="*/ 197286 h 2217536"/>
              <a:gd name="connsiteX408" fmla="*/ 1761945 w 3072088"/>
              <a:gd name="connsiteY408" fmla="*/ 197286 h 2217536"/>
              <a:gd name="connsiteX409" fmla="*/ 1756421 w 3072088"/>
              <a:gd name="connsiteY409" fmla="*/ 205572 h 2217536"/>
              <a:gd name="connsiteX410" fmla="*/ 1731751 w 3072088"/>
              <a:gd name="connsiteY410" fmla="*/ 237100 h 2217536"/>
              <a:gd name="connsiteX411" fmla="*/ 1657646 w 3072088"/>
              <a:gd name="connsiteY411" fmla="*/ 308728 h 2217536"/>
              <a:gd name="connsiteX412" fmla="*/ 1639168 w 3072088"/>
              <a:gd name="connsiteY412" fmla="*/ 323206 h 2217536"/>
              <a:gd name="connsiteX413" fmla="*/ 1660218 w 3072088"/>
              <a:gd name="connsiteY413" fmla="*/ 199381 h 2217536"/>
              <a:gd name="connsiteX414" fmla="*/ 1681554 w 3072088"/>
              <a:gd name="connsiteY414" fmla="*/ 106512 h 2217536"/>
              <a:gd name="connsiteX415" fmla="*/ 1593353 w 3072088"/>
              <a:gd name="connsiteY415" fmla="*/ 151375 h 2217536"/>
              <a:gd name="connsiteX416" fmla="*/ 1622595 w 3072088"/>
              <a:gd name="connsiteY416" fmla="*/ 102226 h 2217536"/>
              <a:gd name="connsiteX417" fmla="*/ 1660599 w 3072088"/>
              <a:gd name="connsiteY417" fmla="*/ 57363 h 2217536"/>
              <a:gd name="connsiteX418" fmla="*/ 1660599 w 3072088"/>
              <a:gd name="connsiteY418" fmla="*/ 55458 h 2217536"/>
              <a:gd name="connsiteX419" fmla="*/ 1688984 w 3072088"/>
              <a:gd name="connsiteY419" fmla="*/ 39171 h 2217536"/>
              <a:gd name="connsiteX420" fmla="*/ 1696794 w 3072088"/>
              <a:gd name="connsiteY420" fmla="*/ 36504 h 2217536"/>
              <a:gd name="connsiteX421" fmla="*/ 1697556 w 3072088"/>
              <a:gd name="connsiteY421" fmla="*/ 37456 h 2217536"/>
              <a:gd name="connsiteX422" fmla="*/ 1677268 w 3072088"/>
              <a:gd name="connsiteY422" fmla="*/ 81938 h 2217536"/>
              <a:gd name="connsiteX423" fmla="*/ 1649360 w 3072088"/>
              <a:gd name="connsiteY423" fmla="*/ 179760 h 2217536"/>
              <a:gd name="connsiteX424" fmla="*/ 1635167 w 3072088"/>
              <a:gd name="connsiteY424" fmla="*/ 251197 h 2217536"/>
              <a:gd name="connsiteX425" fmla="*/ 1596877 w 3072088"/>
              <a:gd name="connsiteY425" fmla="*/ 225861 h 2217536"/>
              <a:gd name="connsiteX426" fmla="*/ 1575827 w 3072088"/>
              <a:gd name="connsiteY426" fmla="*/ 178521 h 2217536"/>
              <a:gd name="connsiteX427" fmla="*/ 1593448 w 3072088"/>
              <a:gd name="connsiteY427" fmla="*/ 151280 h 2217536"/>
              <a:gd name="connsiteX428" fmla="*/ 1368277 w 3072088"/>
              <a:gd name="connsiteY428" fmla="*/ 344256 h 2217536"/>
              <a:gd name="connsiteX429" fmla="*/ 1382279 w 3072088"/>
              <a:gd name="connsiteY429" fmla="*/ 342923 h 2217536"/>
              <a:gd name="connsiteX430" fmla="*/ 1434857 w 3072088"/>
              <a:gd name="connsiteY430" fmla="*/ 337398 h 2217536"/>
              <a:gd name="connsiteX431" fmla="*/ 1511342 w 3072088"/>
              <a:gd name="connsiteY431" fmla="*/ 310252 h 2217536"/>
              <a:gd name="connsiteX432" fmla="*/ 1533917 w 3072088"/>
              <a:gd name="connsiteY432" fmla="*/ 267104 h 2217536"/>
              <a:gd name="connsiteX433" fmla="*/ 1559729 w 3072088"/>
              <a:gd name="connsiteY433" fmla="*/ 203953 h 2217536"/>
              <a:gd name="connsiteX434" fmla="*/ 1564873 w 3072088"/>
              <a:gd name="connsiteY434" fmla="*/ 195000 h 2217536"/>
              <a:gd name="connsiteX435" fmla="*/ 1572017 w 3072088"/>
              <a:gd name="connsiteY435" fmla="*/ 215859 h 2217536"/>
              <a:gd name="connsiteX436" fmla="*/ 1630881 w 3072088"/>
              <a:gd name="connsiteY436" fmla="*/ 267390 h 2217536"/>
              <a:gd name="connsiteX437" fmla="*/ 1631929 w 3072088"/>
              <a:gd name="connsiteY437" fmla="*/ 268152 h 2217536"/>
              <a:gd name="connsiteX438" fmla="*/ 1623547 w 3072088"/>
              <a:gd name="connsiteY438" fmla="*/ 319587 h 2217536"/>
              <a:gd name="connsiteX439" fmla="*/ 1622404 w 3072088"/>
              <a:gd name="connsiteY439" fmla="*/ 326921 h 2217536"/>
              <a:gd name="connsiteX440" fmla="*/ 1619070 w 3072088"/>
              <a:gd name="connsiteY440" fmla="*/ 348066 h 2217536"/>
              <a:gd name="connsiteX441" fmla="*/ 1615165 w 3072088"/>
              <a:gd name="connsiteY441" fmla="*/ 360830 h 2217536"/>
              <a:gd name="connsiteX442" fmla="*/ 1616213 w 3072088"/>
              <a:gd name="connsiteY442" fmla="*/ 366735 h 2217536"/>
              <a:gd name="connsiteX443" fmla="*/ 1615546 w 3072088"/>
              <a:gd name="connsiteY443" fmla="*/ 371117 h 2217536"/>
              <a:gd name="connsiteX444" fmla="*/ 1605640 w 3072088"/>
              <a:gd name="connsiteY444" fmla="*/ 421504 h 2217536"/>
              <a:gd name="connsiteX445" fmla="*/ 1604021 w 3072088"/>
              <a:gd name="connsiteY445" fmla="*/ 455318 h 2217536"/>
              <a:gd name="connsiteX446" fmla="*/ 1587638 w 3072088"/>
              <a:gd name="connsiteY446" fmla="*/ 782978 h 2217536"/>
              <a:gd name="connsiteX447" fmla="*/ 1596972 w 3072088"/>
              <a:gd name="connsiteY447" fmla="*/ 983384 h 2217536"/>
              <a:gd name="connsiteX448" fmla="*/ 1614403 w 3072088"/>
              <a:gd name="connsiteY448" fmla="*/ 1071966 h 2217536"/>
              <a:gd name="connsiteX449" fmla="*/ 1634501 w 3072088"/>
              <a:gd name="connsiteY449" fmla="*/ 1161882 h 2217536"/>
              <a:gd name="connsiteX450" fmla="*/ 1645836 w 3072088"/>
              <a:gd name="connsiteY450" fmla="*/ 1204650 h 2217536"/>
              <a:gd name="connsiteX451" fmla="*/ 1655265 w 3072088"/>
              <a:gd name="connsiteY451" fmla="*/ 1242464 h 2217536"/>
              <a:gd name="connsiteX452" fmla="*/ 1668886 w 3072088"/>
              <a:gd name="connsiteY452" fmla="*/ 1327998 h 2217536"/>
              <a:gd name="connsiteX453" fmla="*/ 1681840 w 3072088"/>
              <a:gd name="connsiteY453" fmla="*/ 1412009 h 2217536"/>
              <a:gd name="connsiteX454" fmla="*/ 1690603 w 3072088"/>
              <a:gd name="connsiteY454" fmla="*/ 1452109 h 2217536"/>
              <a:gd name="connsiteX455" fmla="*/ 1695175 w 3072088"/>
              <a:gd name="connsiteY455" fmla="*/ 1488114 h 2217536"/>
              <a:gd name="connsiteX456" fmla="*/ 1697175 w 3072088"/>
              <a:gd name="connsiteY456" fmla="*/ 1501830 h 2217536"/>
              <a:gd name="connsiteX457" fmla="*/ 1694413 w 3072088"/>
              <a:gd name="connsiteY457" fmla="*/ 1501449 h 2217536"/>
              <a:gd name="connsiteX458" fmla="*/ 1676696 w 3072088"/>
              <a:gd name="connsiteY458" fmla="*/ 1483446 h 2217536"/>
              <a:gd name="connsiteX459" fmla="*/ 1658028 w 3072088"/>
              <a:gd name="connsiteY459" fmla="*/ 1451347 h 2217536"/>
              <a:gd name="connsiteX460" fmla="*/ 1612403 w 3072088"/>
              <a:gd name="connsiteY460" fmla="*/ 1384767 h 2217536"/>
              <a:gd name="connsiteX461" fmla="*/ 1545633 w 3072088"/>
              <a:gd name="connsiteY461" fmla="*/ 1229319 h 2217536"/>
              <a:gd name="connsiteX462" fmla="*/ 1519439 w 3072088"/>
              <a:gd name="connsiteY462" fmla="*/ 1154548 h 2217536"/>
              <a:gd name="connsiteX463" fmla="*/ 1492769 w 3072088"/>
              <a:gd name="connsiteY463" fmla="*/ 1069109 h 2217536"/>
              <a:gd name="connsiteX464" fmla="*/ 1447430 w 3072088"/>
              <a:gd name="connsiteY464" fmla="*/ 906993 h 2217536"/>
              <a:gd name="connsiteX465" fmla="*/ 1409425 w 3072088"/>
              <a:gd name="connsiteY465" fmla="*/ 746307 h 2217536"/>
              <a:gd name="connsiteX466" fmla="*/ 1375897 w 3072088"/>
              <a:gd name="connsiteY466" fmla="*/ 591621 h 2217536"/>
              <a:gd name="connsiteX467" fmla="*/ 1372944 w 3072088"/>
              <a:gd name="connsiteY467" fmla="*/ 574380 h 2217536"/>
              <a:gd name="connsiteX468" fmla="*/ 1370468 w 3072088"/>
              <a:gd name="connsiteY468" fmla="*/ 561045 h 2217536"/>
              <a:gd name="connsiteX469" fmla="*/ 1361895 w 3072088"/>
              <a:gd name="connsiteY469" fmla="*/ 520278 h 2217536"/>
              <a:gd name="connsiteX470" fmla="*/ 1339607 w 3072088"/>
              <a:gd name="connsiteY470" fmla="*/ 448555 h 2217536"/>
              <a:gd name="connsiteX471" fmla="*/ 1365420 w 3072088"/>
              <a:gd name="connsiteY471" fmla="*/ 392453 h 2217536"/>
              <a:gd name="connsiteX472" fmla="*/ 1368182 w 3072088"/>
              <a:gd name="connsiteY472" fmla="*/ 344256 h 2217536"/>
              <a:gd name="connsiteX473" fmla="*/ 1287314 w 3072088"/>
              <a:gd name="connsiteY473" fmla="*/ 333969 h 2217536"/>
              <a:gd name="connsiteX474" fmla="*/ 1334844 w 3072088"/>
              <a:gd name="connsiteY474" fmla="*/ 344637 h 2217536"/>
              <a:gd name="connsiteX475" fmla="*/ 1357323 w 3072088"/>
              <a:gd name="connsiteY475" fmla="*/ 345495 h 2217536"/>
              <a:gd name="connsiteX476" fmla="*/ 1344464 w 3072088"/>
              <a:gd name="connsiteY476" fmla="*/ 401502 h 2217536"/>
              <a:gd name="connsiteX477" fmla="*/ 1324557 w 3072088"/>
              <a:gd name="connsiteY477" fmla="*/ 454842 h 2217536"/>
              <a:gd name="connsiteX478" fmla="*/ 1324748 w 3072088"/>
              <a:gd name="connsiteY478" fmla="*/ 456461 h 2217536"/>
              <a:gd name="connsiteX479" fmla="*/ 1322938 w 3072088"/>
              <a:gd name="connsiteY479" fmla="*/ 452079 h 2217536"/>
              <a:gd name="connsiteX480" fmla="*/ 1297125 w 3072088"/>
              <a:gd name="connsiteY480" fmla="*/ 390929 h 2217536"/>
              <a:gd name="connsiteX481" fmla="*/ 1281600 w 3072088"/>
              <a:gd name="connsiteY481" fmla="*/ 337494 h 2217536"/>
              <a:gd name="connsiteX482" fmla="*/ 1287124 w 3072088"/>
              <a:gd name="connsiteY482" fmla="*/ 333874 h 2217536"/>
              <a:gd name="connsiteX483" fmla="*/ 1216353 w 3072088"/>
              <a:gd name="connsiteY483" fmla="*/ 380642 h 2217536"/>
              <a:gd name="connsiteX484" fmla="*/ 1243785 w 3072088"/>
              <a:gd name="connsiteY484" fmla="*/ 353305 h 2217536"/>
              <a:gd name="connsiteX485" fmla="*/ 1245404 w 3072088"/>
              <a:gd name="connsiteY485" fmla="*/ 351972 h 2217536"/>
              <a:gd name="connsiteX486" fmla="*/ 1268836 w 3072088"/>
              <a:gd name="connsiteY486" fmla="*/ 343304 h 2217536"/>
              <a:gd name="connsiteX487" fmla="*/ 1269598 w 3072088"/>
              <a:gd name="connsiteY487" fmla="*/ 343018 h 2217536"/>
              <a:gd name="connsiteX488" fmla="*/ 1305793 w 3072088"/>
              <a:gd name="connsiteY488" fmla="*/ 443697 h 2217536"/>
              <a:gd name="connsiteX489" fmla="*/ 1335416 w 3072088"/>
              <a:gd name="connsiteY489" fmla="*/ 510849 h 2217536"/>
              <a:gd name="connsiteX490" fmla="*/ 1341607 w 3072088"/>
              <a:gd name="connsiteY490" fmla="*/ 524565 h 2217536"/>
              <a:gd name="connsiteX491" fmla="*/ 1303983 w 3072088"/>
              <a:gd name="connsiteY491" fmla="*/ 504276 h 2217536"/>
              <a:gd name="connsiteX492" fmla="*/ 1213972 w 3072088"/>
              <a:gd name="connsiteY492" fmla="*/ 382642 h 2217536"/>
              <a:gd name="connsiteX493" fmla="*/ 1216448 w 3072088"/>
              <a:gd name="connsiteY493" fmla="*/ 380547 h 2217536"/>
              <a:gd name="connsiteX494" fmla="*/ 1159203 w 3072088"/>
              <a:gd name="connsiteY494" fmla="*/ 414170 h 2217536"/>
              <a:gd name="connsiteX495" fmla="*/ 1201780 w 3072088"/>
              <a:gd name="connsiteY495" fmla="*/ 392358 h 2217536"/>
              <a:gd name="connsiteX496" fmla="*/ 1251405 w 3072088"/>
              <a:gd name="connsiteY496" fmla="*/ 485988 h 2217536"/>
              <a:gd name="connsiteX497" fmla="*/ 1305507 w 3072088"/>
              <a:gd name="connsiteY497" fmla="*/ 522660 h 2217536"/>
              <a:gd name="connsiteX498" fmla="*/ 1346274 w 3072088"/>
              <a:gd name="connsiteY498" fmla="*/ 552282 h 2217536"/>
              <a:gd name="connsiteX499" fmla="*/ 1353608 w 3072088"/>
              <a:gd name="connsiteY499" fmla="*/ 559236 h 2217536"/>
              <a:gd name="connsiteX500" fmla="*/ 1355228 w 3072088"/>
              <a:gd name="connsiteY500" fmla="*/ 564189 h 2217536"/>
              <a:gd name="connsiteX501" fmla="*/ 1360657 w 3072088"/>
              <a:gd name="connsiteY501" fmla="*/ 596002 h 2217536"/>
              <a:gd name="connsiteX502" fmla="*/ 1395233 w 3072088"/>
              <a:gd name="connsiteY502" fmla="*/ 758499 h 2217536"/>
              <a:gd name="connsiteX503" fmla="*/ 1437714 w 3072088"/>
              <a:gd name="connsiteY503" fmla="*/ 935092 h 2217536"/>
              <a:gd name="connsiteX504" fmla="*/ 1544775 w 3072088"/>
              <a:gd name="connsiteY504" fmla="*/ 1278659 h 2217536"/>
              <a:gd name="connsiteX505" fmla="*/ 1577827 w 3072088"/>
              <a:gd name="connsiteY505" fmla="*/ 1353335 h 2217536"/>
              <a:gd name="connsiteX506" fmla="*/ 1617546 w 3072088"/>
              <a:gd name="connsiteY506" fmla="*/ 1423058 h 2217536"/>
              <a:gd name="connsiteX507" fmla="*/ 1651836 w 3072088"/>
              <a:gd name="connsiteY507" fmla="*/ 1471540 h 2217536"/>
              <a:gd name="connsiteX508" fmla="*/ 1599068 w 3072088"/>
              <a:gd name="connsiteY508" fmla="*/ 1434202 h 2217536"/>
              <a:gd name="connsiteX509" fmla="*/ 1476291 w 3072088"/>
              <a:gd name="connsiteY509" fmla="*/ 1312187 h 2217536"/>
              <a:gd name="connsiteX510" fmla="*/ 1376945 w 3072088"/>
              <a:gd name="connsiteY510" fmla="*/ 1162835 h 2217536"/>
              <a:gd name="connsiteX511" fmla="*/ 1290458 w 3072088"/>
              <a:gd name="connsiteY511" fmla="*/ 997005 h 2217536"/>
              <a:gd name="connsiteX512" fmla="*/ 1224068 w 3072088"/>
              <a:gd name="connsiteY512" fmla="*/ 834127 h 2217536"/>
              <a:gd name="connsiteX513" fmla="*/ 1189874 w 3072088"/>
              <a:gd name="connsiteY513" fmla="*/ 761642 h 2217536"/>
              <a:gd name="connsiteX514" fmla="*/ 1170157 w 3072088"/>
              <a:gd name="connsiteY514" fmla="*/ 720018 h 2217536"/>
              <a:gd name="connsiteX515" fmla="*/ 1168919 w 3072088"/>
              <a:gd name="connsiteY515" fmla="*/ 717732 h 2217536"/>
              <a:gd name="connsiteX516" fmla="*/ 1164728 w 3072088"/>
              <a:gd name="connsiteY516" fmla="*/ 709254 h 2217536"/>
              <a:gd name="connsiteX517" fmla="*/ 1150250 w 3072088"/>
              <a:gd name="connsiteY517" fmla="*/ 680775 h 2217536"/>
              <a:gd name="connsiteX518" fmla="*/ 1140820 w 3072088"/>
              <a:gd name="connsiteY518" fmla="*/ 658105 h 2217536"/>
              <a:gd name="connsiteX519" fmla="*/ 1144821 w 3072088"/>
              <a:gd name="connsiteY519" fmla="*/ 617338 h 2217536"/>
              <a:gd name="connsiteX520" fmla="*/ 1152440 w 3072088"/>
              <a:gd name="connsiteY520" fmla="*/ 575904 h 2217536"/>
              <a:gd name="connsiteX521" fmla="*/ 1150821 w 3072088"/>
              <a:gd name="connsiteY521" fmla="*/ 537804 h 2217536"/>
              <a:gd name="connsiteX522" fmla="*/ 1137963 w 3072088"/>
              <a:gd name="connsiteY522" fmla="*/ 467224 h 2217536"/>
              <a:gd name="connsiteX523" fmla="*/ 1124437 w 3072088"/>
              <a:gd name="connsiteY523" fmla="*/ 428934 h 2217536"/>
              <a:gd name="connsiteX524" fmla="*/ 1117388 w 3072088"/>
              <a:gd name="connsiteY524" fmla="*/ 418647 h 2217536"/>
              <a:gd name="connsiteX525" fmla="*/ 1159394 w 3072088"/>
              <a:gd name="connsiteY525" fmla="*/ 414170 h 2217536"/>
              <a:gd name="connsiteX526" fmla="*/ 840592 w 3072088"/>
              <a:gd name="connsiteY526" fmla="*/ 410360 h 2217536"/>
              <a:gd name="connsiteX527" fmla="*/ 1009946 w 3072088"/>
              <a:gd name="connsiteY527" fmla="*/ 399501 h 2217536"/>
              <a:gd name="connsiteX528" fmla="*/ 1102625 w 3072088"/>
              <a:gd name="connsiteY528" fmla="*/ 417694 h 2217536"/>
              <a:gd name="connsiteX529" fmla="*/ 1105196 w 3072088"/>
              <a:gd name="connsiteY529" fmla="*/ 422933 h 2217536"/>
              <a:gd name="connsiteX530" fmla="*/ 1115865 w 3072088"/>
              <a:gd name="connsiteY530" fmla="*/ 451698 h 2217536"/>
              <a:gd name="connsiteX531" fmla="*/ 1134343 w 3072088"/>
              <a:gd name="connsiteY531" fmla="*/ 538185 h 2217536"/>
              <a:gd name="connsiteX532" fmla="*/ 1135962 w 3072088"/>
              <a:gd name="connsiteY532" fmla="*/ 571809 h 2217536"/>
              <a:gd name="connsiteX533" fmla="*/ 1128533 w 3072088"/>
              <a:gd name="connsiteY533" fmla="*/ 607908 h 2217536"/>
              <a:gd name="connsiteX534" fmla="*/ 1123865 w 3072088"/>
              <a:gd name="connsiteY534" fmla="*/ 649628 h 2217536"/>
              <a:gd name="connsiteX535" fmla="*/ 1121770 w 3072088"/>
              <a:gd name="connsiteY535" fmla="*/ 661629 h 2217536"/>
              <a:gd name="connsiteX536" fmla="*/ 1111769 w 3072088"/>
              <a:gd name="connsiteY536" fmla="*/ 646389 h 2217536"/>
              <a:gd name="connsiteX537" fmla="*/ 1036235 w 3072088"/>
              <a:gd name="connsiteY537" fmla="*/ 536566 h 2217536"/>
              <a:gd name="connsiteX538" fmla="*/ 919745 w 3072088"/>
              <a:gd name="connsiteY538" fmla="*/ 451794 h 2217536"/>
              <a:gd name="connsiteX539" fmla="*/ 851831 w 3072088"/>
              <a:gd name="connsiteY539" fmla="*/ 431410 h 2217536"/>
              <a:gd name="connsiteX540" fmla="*/ 803444 w 3072088"/>
              <a:gd name="connsiteY540" fmla="*/ 424266 h 2217536"/>
              <a:gd name="connsiteX541" fmla="*/ 840687 w 3072088"/>
              <a:gd name="connsiteY541" fmla="*/ 410455 h 2217536"/>
              <a:gd name="connsiteX542" fmla="*/ 685525 w 3072088"/>
              <a:gd name="connsiteY542" fmla="*/ 484560 h 2217536"/>
              <a:gd name="connsiteX543" fmla="*/ 690573 w 3072088"/>
              <a:gd name="connsiteY543" fmla="*/ 481702 h 2217536"/>
              <a:gd name="connsiteX544" fmla="*/ 694478 w 3072088"/>
              <a:gd name="connsiteY544" fmla="*/ 482845 h 2217536"/>
              <a:gd name="connsiteX545" fmla="*/ 764392 w 3072088"/>
              <a:gd name="connsiteY545" fmla="*/ 445507 h 2217536"/>
              <a:gd name="connsiteX546" fmla="*/ 787442 w 3072088"/>
              <a:gd name="connsiteY546" fmla="*/ 432077 h 2217536"/>
              <a:gd name="connsiteX547" fmla="*/ 885740 w 3072088"/>
              <a:gd name="connsiteY547" fmla="*/ 454556 h 2217536"/>
              <a:gd name="connsiteX548" fmla="*/ 1008899 w 3072088"/>
              <a:gd name="connsiteY548" fmla="*/ 533423 h 2217536"/>
              <a:gd name="connsiteX549" fmla="*/ 874215 w 3072088"/>
              <a:gd name="connsiteY549" fmla="*/ 534471 h 2217536"/>
              <a:gd name="connsiteX550" fmla="*/ 768392 w 3072088"/>
              <a:gd name="connsiteY550" fmla="*/ 539424 h 2217536"/>
              <a:gd name="connsiteX551" fmla="*/ 710576 w 3072088"/>
              <a:gd name="connsiteY551" fmla="*/ 512849 h 2217536"/>
              <a:gd name="connsiteX552" fmla="*/ 685335 w 3072088"/>
              <a:gd name="connsiteY552" fmla="*/ 484655 h 2217536"/>
              <a:gd name="connsiteX553" fmla="*/ 685335 w 3072088"/>
              <a:gd name="connsiteY553" fmla="*/ 484655 h 2217536"/>
              <a:gd name="connsiteX554" fmla="*/ 560652 w 3072088"/>
              <a:gd name="connsiteY554" fmla="*/ 575428 h 2217536"/>
              <a:gd name="connsiteX555" fmla="*/ 567605 w 3072088"/>
              <a:gd name="connsiteY555" fmla="*/ 562093 h 2217536"/>
              <a:gd name="connsiteX556" fmla="*/ 675810 w 3072088"/>
              <a:gd name="connsiteY556" fmla="*/ 489894 h 2217536"/>
              <a:gd name="connsiteX557" fmla="*/ 728483 w 3072088"/>
              <a:gd name="connsiteY557" fmla="*/ 540852 h 2217536"/>
              <a:gd name="connsiteX558" fmla="*/ 817827 w 3072088"/>
              <a:gd name="connsiteY558" fmla="*/ 556188 h 2217536"/>
              <a:gd name="connsiteX559" fmla="*/ 921554 w 3072088"/>
              <a:gd name="connsiteY559" fmla="*/ 543329 h 2217536"/>
              <a:gd name="connsiteX560" fmla="*/ 1031378 w 3072088"/>
              <a:gd name="connsiteY560" fmla="*/ 566189 h 2217536"/>
              <a:gd name="connsiteX561" fmla="*/ 1037760 w 3072088"/>
              <a:gd name="connsiteY561" fmla="*/ 568284 h 2217536"/>
              <a:gd name="connsiteX562" fmla="*/ 1046808 w 3072088"/>
              <a:gd name="connsiteY562" fmla="*/ 577905 h 2217536"/>
              <a:gd name="connsiteX563" fmla="*/ 1077098 w 3072088"/>
              <a:gd name="connsiteY563" fmla="*/ 622482 h 2217536"/>
              <a:gd name="connsiteX564" fmla="*/ 1077765 w 3072088"/>
              <a:gd name="connsiteY564" fmla="*/ 623053 h 2217536"/>
              <a:gd name="connsiteX565" fmla="*/ 1093195 w 3072088"/>
              <a:gd name="connsiteY565" fmla="*/ 648866 h 2217536"/>
              <a:gd name="connsiteX566" fmla="*/ 1152536 w 3072088"/>
              <a:gd name="connsiteY566" fmla="*/ 723256 h 2217536"/>
              <a:gd name="connsiteX567" fmla="*/ 1163871 w 3072088"/>
              <a:gd name="connsiteY567" fmla="*/ 747450 h 2217536"/>
              <a:gd name="connsiteX568" fmla="*/ 1203971 w 3072088"/>
              <a:gd name="connsiteY568" fmla="*/ 832127 h 2217536"/>
              <a:gd name="connsiteX569" fmla="*/ 1231593 w 3072088"/>
              <a:gd name="connsiteY569" fmla="*/ 910613 h 2217536"/>
              <a:gd name="connsiteX570" fmla="*/ 1267121 w 3072088"/>
              <a:gd name="connsiteY570" fmla="*/ 992433 h 2217536"/>
              <a:gd name="connsiteX571" fmla="*/ 1450763 w 3072088"/>
              <a:gd name="connsiteY571" fmla="*/ 1310091 h 2217536"/>
              <a:gd name="connsiteX572" fmla="*/ 1563254 w 3072088"/>
              <a:gd name="connsiteY572" fmla="*/ 1429440 h 2217536"/>
              <a:gd name="connsiteX573" fmla="*/ 1622404 w 3072088"/>
              <a:gd name="connsiteY573" fmla="*/ 1476874 h 2217536"/>
              <a:gd name="connsiteX574" fmla="*/ 1651836 w 3072088"/>
              <a:gd name="connsiteY574" fmla="*/ 1493257 h 2217536"/>
              <a:gd name="connsiteX575" fmla="*/ 1668886 w 3072088"/>
              <a:gd name="connsiteY575" fmla="*/ 1500973 h 2217536"/>
              <a:gd name="connsiteX576" fmla="*/ 1671743 w 3072088"/>
              <a:gd name="connsiteY576" fmla="*/ 1504116 h 2217536"/>
              <a:gd name="connsiteX577" fmla="*/ 1668124 w 3072088"/>
              <a:gd name="connsiteY577" fmla="*/ 1513831 h 2217536"/>
              <a:gd name="connsiteX578" fmla="*/ 1640978 w 3072088"/>
              <a:gd name="connsiteY578" fmla="*/ 1529833 h 2217536"/>
              <a:gd name="connsiteX579" fmla="*/ 1588304 w 3072088"/>
              <a:gd name="connsiteY579" fmla="*/ 1501830 h 2217536"/>
              <a:gd name="connsiteX580" fmla="*/ 1509914 w 3072088"/>
              <a:gd name="connsiteY580" fmla="*/ 1462873 h 2217536"/>
              <a:gd name="connsiteX581" fmla="*/ 1353799 w 3072088"/>
              <a:gd name="connsiteY581" fmla="*/ 1368003 h 2217536"/>
              <a:gd name="connsiteX582" fmla="*/ 1217687 w 3072088"/>
              <a:gd name="connsiteY582" fmla="*/ 1236654 h 2217536"/>
              <a:gd name="connsiteX583" fmla="*/ 1154060 w 3072088"/>
              <a:gd name="connsiteY583" fmla="*/ 1163406 h 2217536"/>
              <a:gd name="connsiteX584" fmla="*/ 1099577 w 3072088"/>
              <a:gd name="connsiteY584" fmla="*/ 1095969 h 2217536"/>
              <a:gd name="connsiteX585" fmla="*/ 1042808 w 3072088"/>
              <a:gd name="connsiteY585" fmla="*/ 1024437 h 2217536"/>
              <a:gd name="connsiteX586" fmla="*/ 973466 w 3072088"/>
              <a:gd name="connsiteY586" fmla="*/ 954333 h 2217536"/>
              <a:gd name="connsiteX587" fmla="*/ 938699 w 3072088"/>
              <a:gd name="connsiteY587" fmla="*/ 920233 h 2217536"/>
              <a:gd name="connsiteX588" fmla="*/ 906791 w 3072088"/>
              <a:gd name="connsiteY588" fmla="*/ 891753 h 2217536"/>
              <a:gd name="connsiteX589" fmla="*/ 840592 w 3072088"/>
              <a:gd name="connsiteY589" fmla="*/ 841938 h 2217536"/>
              <a:gd name="connsiteX590" fmla="*/ 839258 w 3072088"/>
              <a:gd name="connsiteY590" fmla="*/ 839842 h 2217536"/>
              <a:gd name="connsiteX591" fmla="*/ 753343 w 3072088"/>
              <a:gd name="connsiteY591" fmla="*/ 782787 h 2217536"/>
              <a:gd name="connsiteX592" fmla="*/ 693526 w 3072088"/>
              <a:gd name="connsiteY592" fmla="*/ 738306 h 2217536"/>
              <a:gd name="connsiteX593" fmla="*/ 677714 w 3072088"/>
              <a:gd name="connsiteY593" fmla="*/ 732591 h 2217536"/>
              <a:gd name="connsiteX594" fmla="*/ 667904 w 3072088"/>
              <a:gd name="connsiteY594" fmla="*/ 728781 h 2217536"/>
              <a:gd name="connsiteX595" fmla="*/ 666570 w 3072088"/>
              <a:gd name="connsiteY595" fmla="*/ 724399 h 2217536"/>
              <a:gd name="connsiteX596" fmla="*/ 651330 w 3072088"/>
              <a:gd name="connsiteY596" fmla="*/ 691538 h 2217536"/>
              <a:gd name="connsiteX597" fmla="*/ 623231 w 3072088"/>
              <a:gd name="connsiteY597" fmla="*/ 653343 h 2217536"/>
              <a:gd name="connsiteX598" fmla="*/ 553413 w 3072088"/>
              <a:gd name="connsiteY598" fmla="*/ 598955 h 2217536"/>
              <a:gd name="connsiteX599" fmla="*/ 560557 w 3072088"/>
              <a:gd name="connsiteY599" fmla="*/ 575238 h 2217536"/>
              <a:gd name="connsiteX600" fmla="*/ 557985 w 3072088"/>
              <a:gd name="connsiteY600" fmla="*/ 909756 h 2217536"/>
              <a:gd name="connsiteX601" fmla="*/ 582845 w 3072088"/>
              <a:gd name="connsiteY601" fmla="*/ 884991 h 2217536"/>
              <a:gd name="connsiteX602" fmla="*/ 590656 w 3072088"/>
              <a:gd name="connsiteY602" fmla="*/ 830222 h 2217536"/>
              <a:gd name="connsiteX603" fmla="*/ 569510 w 3072088"/>
              <a:gd name="connsiteY603" fmla="*/ 772405 h 2217536"/>
              <a:gd name="connsiteX604" fmla="*/ 542840 w 3072088"/>
              <a:gd name="connsiteY604" fmla="*/ 741068 h 2217536"/>
              <a:gd name="connsiteX605" fmla="*/ 608563 w 3072088"/>
              <a:gd name="connsiteY605" fmla="*/ 736686 h 2217536"/>
              <a:gd name="connsiteX606" fmla="*/ 615516 w 3072088"/>
              <a:gd name="connsiteY606" fmla="*/ 732876 h 2217536"/>
              <a:gd name="connsiteX607" fmla="*/ 619136 w 3072088"/>
              <a:gd name="connsiteY607" fmla="*/ 733257 h 2217536"/>
              <a:gd name="connsiteX608" fmla="*/ 623612 w 3072088"/>
              <a:gd name="connsiteY608" fmla="*/ 733734 h 2217536"/>
              <a:gd name="connsiteX609" fmla="*/ 631804 w 3072088"/>
              <a:gd name="connsiteY609" fmla="*/ 736591 h 2217536"/>
              <a:gd name="connsiteX610" fmla="*/ 669904 w 3072088"/>
              <a:gd name="connsiteY610" fmla="*/ 748021 h 2217536"/>
              <a:gd name="connsiteX611" fmla="*/ 684477 w 3072088"/>
              <a:gd name="connsiteY611" fmla="*/ 756117 h 2217536"/>
              <a:gd name="connsiteX612" fmla="*/ 836496 w 3072088"/>
              <a:gd name="connsiteY612" fmla="*/ 861654 h 2217536"/>
              <a:gd name="connsiteX613" fmla="*/ 907934 w 3072088"/>
              <a:gd name="connsiteY613" fmla="*/ 917090 h 2217536"/>
              <a:gd name="connsiteX614" fmla="*/ 977562 w 3072088"/>
              <a:gd name="connsiteY614" fmla="*/ 985384 h 2217536"/>
              <a:gd name="connsiteX615" fmla="*/ 1048713 w 3072088"/>
              <a:gd name="connsiteY615" fmla="*/ 1059584 h 2217536"/>
              <a:gd name="connsiteX616" fmla="*/ 1101672 w 3072088"/>
              <a:gd name="connsiteY616" fmla="*/ 1127307 h 2217536"/>
              <a:gd name="connsiteX617" fmla="*/ 1156917 w 3072088"/>
              <a:gd name="connsiteY617" fmla="*/ 1198839 h 2217536"/>
              <a:gd name="connsiteX618" fmla="*/ 1219973 w 3072088"/>
              <a:gd name="connsiteY618" fmla="*/ 1268753 h 2217536"/>
              <a:gd name="connsiteX619" fmla="*/ 1356561 w 3072088"/>
              <a:gd name="connsiteY619" fmla="*/ 1395912 h 2217536"/>
              <a:gd name="connsiteX620" fmla="*/ 1426570 w 3072088"/>
              <a:gd name="connsiteY620" fmla="*/ 1440203 h 2217536"/>
              <a:gd name="connsiteX621" fmla="*/ 1506771 w 3072088"/>
              <a:gd name="connsiteY621" fmla="*/ 1483637 h 2217536"/>
              <a:gd name="connsiteX622" fmla="*/ 1586018 w 3072088"/>
              <a:gd name="connsiteY622" fmla="*/ 1521546 h 2217536"/>
              <a:gd name="connsiteX623" fmla="*/ 1634310 w 3072088"/>
              <a:gd name="connsiteY623" fmla="*/ 1546311 h 2217536"/>
              <a:gd name="connsiteX624" fmla="*/ 1634882 w 3072088"/>
              <a:gd name="connsiteY624" fmla="*/ 1556217 h 2217536"/>
              <a:gd name="connsiteX625" fmla="*/ 1636977 w 3072088"/>
              <a:gd name="connsiteY625" fmla="*/ 1563075 h 2217536"/>
              <a:gd name="connsiteX626" fmla="*/ 1625547 w 3072088"/>
              <a:gd name="connsiteY626" fmla="*/ 1565266 h 2217536"/>
              <a:gd name="connsiteX627" fmla="*/ 1564587 w 3072088"/>
              <a:gd name="connsiteY627" fmla="*/ 1558884 h 2217536"/>
              <a:gd name="connsiteX628" fmla="*/ 1407901 w 3072088"/>
              <a:gd name="connsiteY628" fmla="*/ 1508211 h 2217536"/>
              <a:gd name="connsiteX629" fmla="*/ 1235499 w 3072088"/>
              <a:gd name="connsiteY629" fmla="*/ 1456110 h 2217536"/>
              <a:gd name="connsiteX630" fmla="*/ 1024996 w 3072088"/>
              <a:gd name="connsiteY630" fmla="*/ 1363812 h 2217536"/>
              <a:gd name="connsiteX631" fmla="*/ 654854 w 3072088"/>
              <a:gd name="connsiteY631" fmla="*/ 1110447 h 2217536"/>
              <a:gd name="connsiteX632" fmla="*/ 569225 w 3072088"/>
              <a:gd name="connsiteY632" fmla="*/ 1044153 h 2217536"/>
              <a:gd name="connsiteX633" fmla="*/ 557985 w 3072088"/>
              <a:gd name="connsiteY633" fmla="*/ 909756 h 2217536"/>
              <a:gd name="connsiteX634" fmla="*/ 550556 w 3072088"/>
              <a:gd name="connsiteY634" fmla="*/ 608004 h 2217536"/>
              <a:gd name="connsiteX635" fmla="*/ 619517 w 3072088"/>
              <a:gd name="connsiteY635" fmla="*/ 676393 h 2217536"/>
              <a:gd name="connsiteX636" fmla="*/ 639233 w 3072088"/>
              <a:gd name="connsiteY636" fmla="*/ 716684 h 2217536"/>
              <a:gd name="connsiteX637" fmla="*/ 635804 w 3072088"/>
              <a:gd name="connsiteY637" fmla="*/ 715160 h 2217536"/>
              <a:gd name="connsiteX638" fmla="*/ 609420 w 3072088"/>
              <a:gd name="connsiteY638" fmla="*/ 707064 h 2217536"/>
              <a:gd name="connsiteX639" fmla="*/ 552937 w 3072088"/>
              <a:gd name="connsiteY639" fmla="*/ 699444 h 2217536"/>
              <a:gd name="connsiteX640" fmla="*/ 541221 w 3072088"/>
              <a:gd name="connsiteY640" fmla="*/ 663249 h 2217536"/>
              <a:gd name="connsiteX641" fmla="*/ 543507 w 3072088"/>
              <a:gd name="connsiteY641" fmla="*/ 633054 h 2217536"/>
              <a:gd name="connsiteX642" fmla="*/ 550556 w 3072088"/>
              <a:gd name="connsiteY642" fmla="*/ 607908 h 2217536"/>
              <a:gd name="connsiteX643" fmla="*/ 467879 w 3072088"/>
              <a:gd name="connsiteY643" fmla="*/ 761737 h 2217536"/>
              <a:gd name="connsiteX644" fmla="*/ 468069 w 3072088"/>
              <a:gd name="connsiteY644" fmla="*/ 761737 h 2217536"/>
              <a:gd name="connsiteX645" fmla="*/ 519790 w 3072088"/>
              <a:gd name="connsiteY645" fmla="*/ 747164 h 2217536"/>
              <a:gd name="connsiteX646" fmla="*/ 532172 w 3072088"/>
              <a:gd name="connsiteY646" fmla="*/ 743735 h 2217536"/>
              <a:gd name="connsiteX647" fmla="*/ 559985 w 3072088"/>
              <a:gd name="connsiteY647" fmla="*/ 786597 h 2217536"/>
              <a:gd name="connsiteX648" fmla="*/ 575225 w 3072088"/>
              <a:gd name="connsiteY648" fmla="*/ 842985 h 2217536"/>
              <a:gd name="connsiteX649" fmla="*/ 549984 w 3072088"/>
              <a:gd name="connsiteY649" fmla="*/ 886134 h 2217536"/>
              <a:gd name="connsiteX650" fmla="*/ 455687 w 3072088"/>
              <a:gd name="connsiteY650" fmla="*/ 767833 h 2217536"/>
              <a:gd name="connsiteX651" fmla="*/ 467974 w 3072088"/>
              <a:gd name="connsiteY651" fmla="*/ 761928 h 2217536"/>
              <a:gd name="connsiteX652" fmla="*/ 341672 w 3072088"/>
              <a:gd name="connsiteY652" fmla="*/ 865464 h 2217536"/>
              <a:gd name="connsiteX653" fmla="*/ 383201 w 3072088"/>
              <a:gd name="connsiteY653" fmla="*/ 821554 h 2217536"/>
              <a:gd name="connsiteX654" fmla="*/ 421587 w 3072088"/>
              <a:gd name="connsiteY654" fmla="*/ 786407 h 2217536"/>
              <a:gd name="connsiteX655" fmla="*/ 432255 w 3072088"/>
              <a:gd name="connsiteY655" fmla="*/ 778311 h 2217536"/>
              <a:gd name="connsiteX656" fmla="*/ 455306 w 3072088"/>
              <a:gd name="connsiteY656" fmla="*/ 783454 h 2217536"/>
              <a:gd name="connsiteX657" fmla="*/ 532934 w 3072088"/>
              <a:gd name="connsiteY657" fmla="*/ 900421 h 2217536"/>
              <a:gd name="connsiteX658" fmla="*/ 551222 w 3072088"/>
              <a:gd name="connsiteY658" fmla="*/ 1031295 h 2217536"/>
              <a:gd name="connsiteX659" fmla="*/ 328909 w 3072088"/>
              <a:gd name="connsiteY659" fmla="*/ 924805 h 2217536"/>
              <a:gd name="connsiteX660" fmla="*/ 326528 w 3072088"/>
              <a:gd name="connsiteY660" fmla="*/ 913756 h 2217536"/>
              <a:gd name="connsiteX661" fmla="*/ 321956 w 3072088"/>
              <a:gd name="connsiteY661" fmla="*/ 893468 h 2217536"/>
              <a:gd name="connsiteX662" fmla="*/ 341672 w 3072088"/>
              <a:gd name="connsiteY662" fmla="*/ 865464 h 2217536"/>
              <a:gd name="connsiteX663" fmla="*/ 283951 w 3072088"/>
              <a:gd name="connsiteY663" fmla="*/ 983384 h 2217536"/>
              <a:gd name="connsiteX664" fmla="*/ 289475 w 3072088"/>
              <a:gd name="connsiteY664" fmla="*/ 978145 h 2217536"/>
              <a:gd name="connsiteX665" fmla="*/ 328623 w 3072088"/>
              <a:gd name="connsiteY665" fmla="*/ 942522 h 2217536"/>
              <a:gd name="connsiteX666" fmla="*/ 401585 w 3072088"/>
              <a:gd name="connsiteY666" fmla="*/ 972240 h 2217536"/>
              <a:gd name="connsiteX667" fmla="*/ 347864 w 3072088"/>
              <a:gd name="connsiteY667" fmla="*/ 1005672 h 2217536"/>
              <a:gd name="connsiteX668" fmla="*/ 297857 w 3072088"/>
              <a:gd name="connsiteY668" fmla="*/ 1002434 h 2217536"/>
              <a:gd name="connsiteX669" fmla="*/ 272521 w 3072088"/>
              <a:gd name="connsiteY669" fmla="*/ 992433 h 2217536"/>
              <a:gd name="connsiteX670" fmla="*/ 283856 w 3072088"/>
              <a:gd name="connsiteY670" fmla="*/ 983384 h 2217536"/>
              <a:gd name="connsiteX671" fmla="*/ 260710 w 3072088"/>
              <a:gd name="connsiteY671" fmla="*/ 1000148 h 2217536"/>
              <a:gd name="connsiteX672" fmla="*/ 332147 w 3072088"/>
              <a:gd name="connsiteY672" fmla="*/ 1026246 h 2217536"/>
              <a:gd name="connsiteX673" fmla="*/ 418730 w 3072088"/>
              <a:gd name="connsiteY673" fmla="*/ 980812 h 2217536"/>
              <a:gd name="connsiteX674" fmla="*/ 691335 w 3072088"/>
              <a:gd name="connsiteY674" fmla="*/ 1173884 h 2217536"/>
              <a:gd name="connsiteX675" fmla="*/ 1056524 w 3072088"/>
              <a:gd name="connsiteY675" fmla="*/ 1412104 h 2217536"/>
              <a:gd name="connsiteX676" fmla="*/ 1228259 w 3072088"/>
              <a:gd name="connsiteY676" fmla="*/ 1484970 h 2217536"/>
              <a:gd name="connsiteX677" fmla="*/ 1416092 w 3072088"/>
              <a:gd name="connsiteY677" fmla="*/ 1538406 h 2217536"/>
              <a:gd name="connsiteX678" fmla="*/ 1513819 w 3072088"/>
              <a:gd name="connsiteY678" fmla="*/ 1573077 h 2217536"/>
              <a:gd name="connsiteX679" fmla="*/ 1491435 w 3072088"/>
              <a:gd name="connsiteY679" fmla="*/ 1571743 h 2217536"/>
              <a:gd name="connsiteX680" fmla="*/ 1400853 w 3072088"/>
              <a:gd name="connsiteY680" fmla="*/ 1559932 h 2217536"/>
              <a:gd name="connsiteX681" fmla="*/ 1290172 w 3072088"/>
              <a:gd name="connsiteY681" fmla="*/ 1546692 h 2217536"/>
              <a:gd name="connsiteX682" fmla="*/ 1184730 w 3072088"/>
              <a:gd name="connsiteY682" fmla="*/ 1535453 h 2217536"/>
              <a:gd name="connsiteX683" fmla="*/ 1089290 w 3072088"/>
              <a:gd name="connsiteY683" fmla="*/ 1520689 h 2217536"/>
              <a:gd name="connsiteX684" fmla="*/ 980800 w 3072088"/>
              <a:gd name="connsiteY684" fmla="*/ 1502211 h 2217536"/>
              <a:gd name="connsiteX685" fmla="*/ 854213 w 3072088"/>
              <a:gd name="connsiteY685" fmla="*/ 1488114 h 2217536"/>
              <a:gd name="connsiteX686" fmla="*/ 624565 w 3072088"/>
              <a:gd name="connsiteY686" fmla="*/ 1391721 h 2217536"/>
              <a:gd name="connsiteX687" fmla="*/ 527315 w 3072088"/>
              <a:gd name="connsiteY687" fmla="*/ 1339524 h 2217536"/>
              <a:gd name="connsiteX688" fmla="*/ 497692 w 3072088"/>
              <a:gd name="connsiteY688" fmla="*/ 1270753 h 2217536"/>
              <a:gd name="connsiteX689" fmla="*/ 444066 w 3072088"/>
              <a:gd name="connsiteY689" fmla="*/ 1183980 h 2217536"/>
              <a:gd name="connsiteX690" fmla="*/ 349578 w 3072088"/>
              <a:gd name="connsiteY690" fmla="*/ 1088635 h 2217536"/>
              <a:gd name="connsiteX691" fmla="*/ 234040 w 3072088"/>
              <a:gd name="connsiteY691" fmla="*/ 1013864 h 2217536"/>
              <a:gd name="connsiteX692" fmla="*/ 260615 w 3072088"/>
              <a:gd name="connsiteY692" fmla="*/ 1000148 h 2217536"/>
              <a:gd name="connsiteX693" fmla="*/ 142886 w 3072088"/>
              <a:gd name="connsiteY693" fmla="*/ 1062537 h 2217536"/>
              <a:gd name="connsiteX694" fmla="*/ 144981 w 3072088"/>
              <a:gd name="connsiteY694" fmla="*/ 1061203 h 2217536"/>
              <a:gd name="connsiteX695" fmla="*/ 176509 w 3072088"/>
              <a:gd name="connsiteY695" fmla="*/ 1040820 h 2217536"/>
              <a:gd name="connsiteX696" fmla="*/ 223181 w 3072088"/>
              <a:gd name="connsiteY696" fmla="*/ 1019007 h 2217536"/>
              <a:gd name="connsiteX697" fmla="*/ 289856 w 3072088"/>
              <a:gd name="connsiteY697" fmla="*/ 1065394 h 2217536"/>
              <a:gd name="connsiteX698" fmla="*/ 392631 w 3072088"/>
              <a:gd name="connsiteY698" fmla="*/ 1158834 h 2217536"/>
              <a:gd name="connsiteX699" fmla="*/ 504264 w 3072088"/>
              <a:gd name="connsiteY699" fmla="*/ 1327713 h 2217536"/>
              <a:gd name="connsiteX700" fmla="*/ 426350 w 3072088"/>
              <a:gd name="connsiteY700" fmla="*/ 1286279 h 2217536"/>
              <a:gd name="connsiteX701" fmla="*/ 230706 w 3072088"/>
              <a:gd name="connsiteY701" fmla="*/ 1211317 h 2217536"/>
              <a:gd name="connsiteX702" fmla="*/ 230516 w 3072088"/>
              <a:gd name="connsiteY702" fmla="*/ 1211317 h 2217536"/>
              <a:gd name="connsiteX703" fmla="*/ 230516 w 3072088"/>
              <a:gd name="connsiteY703" fmla="*/ 1203316 h 2217536"/>
              <a:gd name="connsiteX704" fmla="*/ 171175 w 3072088"/>
              <a:gd name="connsiteY704" fmla="*/ 1124163 h 2217536"/>
              <a:gd name="connsiteX705" fmla="*/ 121931 w 3072088"/>
              <a:gd name="connsiteY705" fmla="*/ 1099779 h 2217536"/>
              <a:gd name="connsiteX706" fmla="*/ 103643 w 3072088"/>
              <a:gd name="connsiteY706" fmla="*/ 1096160 h 2217536"/>
              <a:gd name="connsiteX707" fmla="*/ 142981 w 3072088"/>
              <a:gd name="connsiteY707" fmla="*/ 1062537 h 2217536"/>
              <a:gd name="connsiteX708" fmla="*/ 71829 w 3072088"/>
              <a:gd name="connsiteY708" fmla="*/ 1128926 h 2217536"/>
              <a:gd name="connsiteX709" fmla="*/ 92213 w 3072088"/>
              <a:gd name="connsiteY709" fmla="*/ 1107399 h 2217536"/>
              <a:gd name="connsiteX710" fmla="*/ 168127 w 3072088"/>
              <a:gd name="connsiteY710" fmla="*/ 1144071 h 2217536"/>
              <a:gd name="connsiteX711" fmla="*/ 213275 w 3072088"/>
              <a:gd name="connsiteY711" fmla="*/ 1209888 h 2217536"/>
              <a:gd name="connsiteX712" fmla="*/ 116597 w 3072088"/>
              <a:gd name="connsiteY712" fmla="*/ 1200459 h 2217536"/>
              <a:gd name="connsiteX713" fmla="*/ 38777 w 3072088"/>
              <a:gd name="connsiteY713" fmla="*/ 1214746 h 2217536"/>
              <a:gd name="connsiteX714" fmla="*/ 71829 w 3072088"/>
              <a:gd name="connsiteY714" fmla="*/ 1128926 h 2217536"/>
              <a:gd name="connsiteX715" fmla="*/ 108977 w 3072088"/>
              <a:gd name="connsiteY715" fmla="*/ 1314759 h 2217536"/>
              <a:gd name="connsiteX716" fmla="*/ 59732 w 3072088"/>
              <a:gd name="connsiteY716" fmla="*/ 1259990 h 2217536"/>
              <a:gd name="connsiteX717" fmla="*/ 43921 w 3072088"/>
              <a:gd name="connsiteY717" fmla="*/ 1227129 h 2217536"/>
              <a:gd name="connsiteX718" fmla="*/ 104976 w 3072088"/>
              <a:gd name="connsiteY718" fmla="*/ 1219890 h 2217536"/>
              <a:gd name="connsiteX719" fmla="*/ 213847 w 3072088"/>
              <a:gd name="connsiteY719" fmla="*/ 1232082 h 2217536"/>
              <a:gd name="connsiteX720" fmla="*/ 294809 w 3072088"/>
              <a:gd name="connsiteY720" fmla="*/ 1249036 h 2217536"/>
              <a:gd name="connsiteX721" fmla="*/ 233659 w 3072088"/>
              <a:gd name="connsiteY721" fmla="*/ 1341715 h 2217536"/>
              <a:gd name="connsiteX722" fmla="*/ 135266 w 3072088"/>
              <a:gd name="connsiteY722" fmla="*/ 1341238 h 2217536"/>
              <a:gd name="connsiteX723" fmla="*/ 108977 w 3072088"/>
              <a:gd name="connsiteY723" fmla="*/ 1314854 h 2217536"/>
              <a:gd name="connsiteX724" fmla="*/ 193082 w 3072088"/>
              <a:gd name="connsiteY724" fmla="*/ 1465349 h 2217536"/>
              <a:gd name="connsiteX725" fmla="*/ 189939 w 3072088"/>
              <a:gd name="connsiteY725" fmla="*/ 1456300 h 2217536"/>
              <a:gd name="connsiteX726" fmla="*/ 151649 w 3072088"/>
              <a:gd name="connsiteY726" fmla="*/ 1373719 h 2217536"/>
              <a:gd name="connsiteX727" fmla="*/ 147362 w 3072088"/>
              <a:gd name="connsiteY727" fmla="*/ 1363527 h 2217536"/>
              <a:gd name="connsiteX728" fmla="*/ 202322 w 3072088"/>
              <a:gd name="connsiteY728" fmla="*/ 1375814 h 2217536"/>
              <a:gd name="connsiteX729" fmla="*/ 238136 w 3072088"/>
              <a:gd name="connsiteY729" fmla="*/ 1365717 h 2217536"/>
              <a:gd name="connsiteX730" fmla="*/ 235945 w 3072088"/>
              <a:gd name="connsiteY730" fmla="*/ 1426487 h 2217536"/>
              <a:gd name="connsiteX731" fmla="*/ 193082 w 3072088"/>
              <a:gd name="connsiteY731" fmla="*/ 1465349 h 2217536"/>
              <a:gd name="connsiteX732" fmla="*/ 344720 w 3072088"/>
              <a:gd name="connsiteY732" fmla="*/ 1689948 h 2217536"/>
              <a:gd name="connsiteX733" fmla="*/ 270044 w 3072088"/>
              <a:gd name="connsiteY733" fmla="*/ 1537453 h 2217536"/>
              <a:gd name="connsiteX734" fmla="*/ 206703 w 3072088"/>
              <a:gd name="connsiteY734" fmla="*/ 1485828 h 2217536"/>
              <a:gd name="connsiteX735" fmla="*/ 258329 w 3072088"/>
              <a:gd name="connsiteY735" fmla="*/ 1429630 h 2217536"/>
              <a:gd name="connsiteX736" fmla="*/ 248232 w 3072088"/>
              <a:gd name="connsiteY736" fmla="*/ 1360765 h 2217536"/>
              <a:gd name="connsiteX737" fmla="*/ 271378 w 3072088"/>
              <a:gd name="connsiteY737" fmla="*/ 1347239 h 2217536"/>
              <a:gd name="connsiteX738" fmla="*/ 321956 w 3072088"/>
              <a:gd name="connsiteY738" fmla="*/ 1259704 h 2217536"/>
              <a:gd name="connsiteX739" fmla="*/ 458258 w 3072088"/>
              <a:gd name="connsiteY739" fmla="*/ 1333809 h 2217536"/>
              <a:gd name="connsiteX740" fmla="*/ 655807 w 3072088"/>
              <a:gd name="connsiteY740" fmla="*/ 1439632 h 2217536"/>
              <a:gd name="connsiteX741" fmla="*/ 720387 w 3072088"/>
              <a:gd name="connsiteY741" fmla="*/ 1470873 h 2217536"/>
              <a:gd name="connsiteX742" fmla="*/ 722006 w 3072088"/>
              <a:gd name="connsiteY742" fmla="*/ 1533262 h 2217536"/>
              <a:gd name="connsiteX743" fmla="*/ 625803 w 3072088"/>
              <a:gd name="connsiteY743" fmla="*/ 1648610 h 2217536"/>
              <a:gd name="connsiteX744" fmla="*/ 491215 w 3072088"/>
              <a:gd name="connsiteY744" fmla="*/ 1696521 h 2217536"/>
              <a:gd name="connsiteX745" fmla="*/ 344720 w 3072088"/>
              <a:gd name="connsiteY745" fmla="*/ 1690044 h 2217536"/>
              <a:gd name="connsiteX746" fmla="*/ 581702 w 3072088"/>
              <a:gd name="connsiteY746" fmla="*/ 1922263 h 2217536"/>
              <a:gd name="connsiteX747" fmla="*/ 566653 w 3072088"/>
              <a:gd name="connsiteY747" fmla="*/ 1910643 h 2217536"/>
              <a:gd name="connsiteX748" fmla="*/ 477404 w 3072088"/>
              <a:gd name="connsiteY748" fmla="*/ 1824823 h 2217536"/>
              <a:gd name="connsiteX749" fmla="*/ 378725 w 3072088"/>
              <a:gd name="connsiteY749" fmla="*/ 1737669 h 2217536"/>
              <a:gd name="connsiteX750" fmla="*/ 362913 w 3072088"/>
              <a:gd name="connsiteY750" fmla="*/ 1719666 h 2217536"/>
              <a:gd name="connsiteX751" fmla="*/ 486167 w 3072088"/>
              <a:gd name="connsiteY751" fmla="*/ 1723191 h 2217536"/>
              <a:gd name="connsiteX752" fmla="*/ 638567 w 3072088"/>
              <a:gd name="connsiteY752" fmla="*/ 1669851 h 2217536"/>
              <a:gd name="connsiteX753" fmla="*/ 736484 w 3072088"/>
              <a:gd name="connsiteY753" fmla="*/ 1566219 h 2217536"/>
              <a:gd name="connsiteX754" fmla="*/ 747056 w 3072088"/>
              <a:gd name="connsiteY754" fmla="*/ 1515260 h 2217536"/>
              <a:gd name="connsiteX755" fmla="*/ 738865 w 3072088"/>
              <a:gd name="connsiteY755" fmla="*/ 1478684 h 2217536"/>
              <a:gd name="connsiteX756" fmla="*/ 880502 w 3072088"/>
              <a:gd name="connsiteY756" fmla="*/ 1521261 h 2217536"/>
              <a:gd name="connsiteX757" fmla="*/ 981562 w 3072088"/>
              <a:gd name="connsiteY757" fmla="*/ 1527833 h 2217536"/>
              <a:gd name="connsiteX758" fmla="*/ 1090052 w 3072088"/>
              <a:gd name="connsiteY758" fmla="*/ 1545264 h 2217536"/>
              <a:gd name="connsiteX759" fmla="*/ 1314746 w 3072088"/>
              <a:gd name="connsiteY759" fmla="*/ 1575172 h 2217536"/>
              <a:gd name="connsiteX760" fmla="*/ 1502675 w 3072088"/>
              <a:gd name="connsiteY760" fmla="*/ 1596318 h 2217536"/>
              <a:gd name="connsiteX761" fmla="*/ 1619928 w 3072088"/>
              <a:gd name="connsiteY761" fmla="*/ 1588412 h 2217536"/>
              <a:gd name="connsiteX762" fmla="*/ 1634977 w 3072088"/>
              <a:gd name="connsiteY762" fmla="*/ 1585459 h 2217536"/>
              <a:gd name="connsiteX763" fmla="*/ 1484672 w 3072088"/>
              <a:gd name="connsiteY763" fmla="*/ 1649277 h 2217536"/>
              <a:gd name="connsiteX764" fmla="*/ 1339512 w 3072088"/>
              <a:gd name="connsiteY764" fmla="*/ 1727096 h 2217536"/>
              <a:gd name="connsiteX765" fmla="*/ 1319033 w 3072088"/>
              <a:gd name="connsiteY765" fmla="*/ 1744717 h 2217536"/>
              <a:gd name="connsiteX766" fmla="*/ 946700 w 3072088"/>
              <a:gd name="connsiteY766" fmla="*/ 1747384 h 2217536"/>
              <a:gd name="connsiteX767" fmla="*/ 858213 w 3072088"/>
              <a:gd name="connsiteY767" fmla="*/ 1766434 h 2217536"/>
              <a:gd name="connsiteX768" fmla="*/ 730197 w 3072088"/>
              <a:gd name="connsiteY768" fmla="*/ 1813678 h 2217536"/>
              <a:gd name="connsiteX769" fmla="*/ 581321 w 3072088"/>
              <a:gd name="connsiteY769" fmla="*/ 1913024 h 2217536"/>
              <a:gd name="connsiteX770" fmla="*/ 581702 w 3072088"/>
              <a:gd name="connsiteY770" fmla="*/ 1922263 h 2217536"/>
              <a:gd name="connsiteX771" fmla="*/ 1104244 w 3072088"/>
              <a:gd name="connsiteY771" fmla="*/ 1988748 h 2217536"/>
              <a:gd name="connsiteX772" fmla="*/ 1095290 w 3072088"/>
              <a:gd name="connsiteY772" fmla="*/ 1994748 h 2217536"/>
              <a:gd name="connsiteX773" fmla="*/ 1033473 w 3072088"/>
              <a:gd name="connsiteY773" fmla="*/ 2008941 h 2217536"/>
              <a:gd name="connsiteX774" fmla="*/ 1027663 w 3072088"/>
              <a:gd name="connsiteY774" fmla="*/ 2016751 h 2217536"/>
              <a:gd name="connsiteX775" fmla="*/ 981181 w 3072088"/>
              <a:gd name="connsiteY775" fmla="*/ 2021323 h 2217536"/>
              <a:gd name="connsiteX776" fmla="*/ 890217 w 3072088"/>
              <a:gd name="connsiteY776" fmla="*/ 2025419 h 2217536"/>
              <a:gd name="connsiteX777" fmla="*/ 861642 w 3072088"/>
              <a:gd name="connsiteY777" fmla="*/ 2029038 h 2217536"/>
              <a:gd name="connsiteX778" fmla="*/ 787062 w 3072088"/>
              <a:gd name="connsiteY778" fmla="*/ 2029705 h 2217536"/>
              <a:gd name="connsiteX779" fmla="*/ 700003 w 3072088"/>
              <a:gd name="connsiteY779" fmla="*/ 2009512 h 2217536"/>
              <a:gd name="connsiteX780" fmla="*/ 691145 w 3072088"/>
              <a:gd name="connsiteY780" fmla="*/ 2007321 h 2217536"/>
              <a:gd name="connsiteX781" fmla="*/ 647806 w 3072088"/>
              <a:gd name="connsiteY781" fmla="*/ 1979032 h 2217536"/>
              <a:gd name="connsiteX782" fmla="*/ 586751 w 3072088"/>
              <a:gd name="connsiteY782" fmla="*/ 1926264 h 2217536"/>
              <a:gd name="connsiteX783" fmla="*/ 595799 w 3072088"/>
              <a:gd name="connsiteY783" fmla="*/ 1924073 h 2217536"/>
              <a:gd name="connsiteX784" fmla="*/ 953082 w 3072088"/>
              <a:gd name="connsiteY784" fmla="*/ 1769482 h 2217536"/>
              <a:gd name="connsiteX785" fmla="*/ 1297601 w 3072088"/>
              <a:gd name="connsiteY785" fmla="*/ 1761862 h 2217536"/>
              <a:gd name="connsiteX786" fmla="*/ 1273789 w 3072088"/>
              <a:gd name="connsiteY786" fmla="*/ 1782436 h 2217536"/>
              <a:gd name="connsiteX787" fmla="*/ 1213115 w 3072088"/>
              <a:gd name="connsiteY787" fmla="*/ 1858255 h 2217536"/>
              <a:gd name="connsiteX788" fmla="*/ 1147869 w 3072088"/>
              <a:gd name="connsiteY788" fmla="*/ 1943599 h 2217536"/>
              <a:gd name="connsiteX789" fmla="*/ 1104339 w 3072088"/>
              <a:gd name="connsiteY789" fmla="*/ 1988938 h 2217536"/>
              <a:gd name="connsiteX790" fmla="*/ 1579542 w 3072088"/>
              <a:gd name="connsiteY790" fmla="*/ 1832823 h 2217536"/>
              <a:gd name="connsiteX791" fmla="*/ 1523630 w 3072088"/>
              <a:gd name="connsiteY791" fmla="*/ 1874543 h 2217536"/>
              <a:gd name="connsiteX792" fmla="*/ 1501913 w 3072088"/>
              <a:gd name="connsiteY792" fmla="*/ 1890640 h 2217536"/>
              <a:gd name="connsiteX793" fmla="*/ 1446763 w 3072088"/>
              <a:gd name="connsiteY793" fmla="*/ 1932265 h 2217536"/>
              <a:gd name="connsiteX794" fmla="*/ 1444096 w 3072088"/>
              <a:gd name="connsiteY794" fmla="*/ 1933788 h 2217536"/>
              <a:gd name="connsiteX795" fmla="*/ 1346750 w 3072088"/>
              <a:gd name="connsiteY795" fmla="*/ 1952362 h 2217536"/>
              <a:gd name="connsiteX796" fmla="*/ 1345322 w 3072088"/>
              <a:gd name="connsiteY796" fmla="*/ 1952457 h 2217536"/>
              <a:gd name="connsiteX797" fmla="*/ 1340845 w 3072088"/>
              <a:gd name="connsiteY797" fmla="*/ 1951981 h 2217536"/>
              <a:gd name="connsiteX798" fmla="*/ 1295887 w 3072088"/>
              <a:gd name="connsiteY798" fmla="*/ 1957982 h 2217536"/>
              <a:gd name="connsiteX799" fmla="*/ 1201018 w 3072088"/>
              <a:gd name="connsiteY799" fmla="*/ 1976556 h 2217536"/>
              <a:gd name="connsiteX800" fmla="*/ 1188635 w 3072088"/>
              <a:gd name="connsiteY800" fmla="*/ 1976461 h 2217536"/>
              <a:gd name="connsiteX801" fmla="*/ 1145963 w 3072088"/>
              <a:gd name="connsiteY801" fmla="*/ 1980270 h 2217536"/>
              <a:gd name="connsiteX802" fmla="*/ 1164537 w 3072088"/>
              <a:gd name="connsiteY802" fmla="*/ 1959887 h 2217536"/>
              <a:gd name="connsiteX803" fmla="*/ 1214258 w 3072088"/>
              <a:gd name="connsiteY803" fmla="*/ 1897308 h 2217536"/>
              <a:gd name="connsiteX804" fmla="*/ 1364658 w 3072088"/>
              <a:gd name="connsiteY804" fmla="*/ 1739193 h 2217536"/>
              <a:gd name="connsiteX805" fmla="*/ 1536965 w 3072088"/>
              <a:gd name="connsiteY805" fmla="*/ 1654801 h 2217536"/>
              <a:gd name="connsiteX806" fmla="*/ 1658789 w 3072088"/>
              <a:gd name="connsiteY806" fmla="*/ 1591365 h 2217536"/>
              <a:gd name="connsiteX807" fmla="*/ 1702986 w 3072088"/>
              <a:gd name="connsiteY807" fmla="*/ 1603557 h 2217536"/>
              <a:gd name="connsiteX808" fmla="*/ 1702986 w 3072088"/>
              <a:gd name="connsiteY808" fmla="*/ 1606509 h 2217536"/>
              <a:gd name="connsiteX809" fmla="*/ 1700890 w 3072088"/>
              <a:gd name="connsiteY809" fmla="*/ 1617368 h 2217536"/>
              <a:gd name="connsiteX810" fmla="*/ 1697080 w 3072088"/>
              <a:gd name="connsiteY810" fmla="*/ 1626798 h 2217536"/>
              <a:gd name="connsiteX811" fmla="*/ 1661838 w 3072088"/>
              <a:gd name="connsiteY811" fmla="*/ 1666136 h 2217536"/>
              <a:gd name="connsiteX812" fmla="*/ 1658980 w 3072088"/>
              <a:gd name="connsiteY812" fmla="*/ 1672994 h 2217536"/>
              <a:gd name="connsiteX813" fmla="*/ 1654503 w 3072088"/>
              <a:gd name="connsiteY813" fmla="*/ 1674518 h 2217536"/>
              <a:gd name="connsiteX814" fmla="*/ 1594496 w 3072088"/>
              <a:gd name="connsiteY814" fmla="*/ 1713856 h 2217536"/>
              <a:gd name="connsiteX815" fmla="*/ 1587733 w 3072088"/>
              <a:gd name="connsiteY815" fmla="*/ 1738621 h 2217536"/>
              <a:gd name="connsiteX816" fmla="*/ 1587257 w 3072088"/>
              <a:gd name="connsiteY816" fmla="*/ 1746908 h 2217536"/>
              <a:gd name="connsiteX817" fmla="*/ 1593162 w 3072088"/>
              <a:gd name="connsiteY817" fmla="*/ 1787580 h 2217536"/>
              <a:gd name="connsiteX818" fmla="*/ 1606116 w 3072088"/>
              <a:gd name="connsiteY818" fmla="*/ 1824632 h 2217536"/>
              <a:gd name="connsiteX819" fmla="*/ 1579351 w 3072088"/>
              <a:gd name="connsiteY819" fmla="*/ 1832919 h 2217536"/>
              <a:gd name="connsiteX820" fmla="*/ 1650312 w 3072088"/>
              <a:gd name="connsiteY820" fmla="*/ 1835871 h 2217536"/>
              <a:gd name="connsiteX821" fmla="*/ 1629548 w 3072088"/>
              <a:gd name="connsiteY821" fmla="*/ 1828823 h 2217536"/>
              <a:gd name="connsiteX822" fmla="*/ 1622499 w 3072088"/>
              <a:gd name="connsiteY822" fmla="*/ 1817012 h 2217536"/>
              <a:gd name="connsiteX823" fmla="*/ 1607831 w 3072088"/>
              <a:gd name="connsiteY823" fmla="*/ 1777293 h 2217536"/>
              <a:gd name="connsiteX824" fmla="*/ 1604307 w 3072088"/>
              <a:gd name="connsiteY824" fmla="*/ 1744146 h 2217536"/>
              <a:gd name="connsiteX825" fmla="*/ 1667362 w 3072088"/>
              <a:gd name="connsiteY825" fmla="*/ 1763862 h 2217536"/>
              <a:gd name="connsiteX826" fmla="*/ 1691841 w 3072088"/>
              <a:gd name="connsiteY826" fmla="*/ 1806915 h 2217536"/>
              <a:gd name="connsiteX827" fmla="*/ 1708986 w 3072088"/>
              <a:gd name="connsiteY827" fmla="*/ 1852445 h 2217536"/>
              <a:gd name="connsiteX828" fmla="*/ 1650122 w 3072088"/>
              <a:gd name="connsiteY828" fmla="*/ 1835871 h 2217536"/>
              <a:gd name="connsiteX829" fmla="*/ 1758135 w 3072088"/>
              <a:gd name="connsiteY829" fmla="*/ 1857398 h 2217536"/>
              <a:gd name="connsiteX830" fmla="*/ 1741657 w 3072088"/>
              <a:gd name="connsiteY830" fmla="*/ 1857112 h 2217536"/>
              <a:gd name="connsiteX831" fmla="*/ 1724988 w 3072088"/>
              <a:gd name="connsiteY831" fmla="*/ 1855493 h 2217536"/>
              <a:gd name="connsiteX832" fmla="*/ 1724988 w 3072088"/>
              <a:gd name="connsiteY832" fmla="*/ 1852350 h 2217536"/>
              <a:gd name="connsiteX833" fmla="*/ 1704129 w 3072088"/>
              <a:gd name="connsiteY833" fmla="*/ 1796724 h 2217536"/>
              <a:gd name="connsiteX834" fmla="*/ 1672601 w 3072088"/>
              <a:gd name="connsiteY834" fmla="*/ 1748146 h 2217536"/>
              <a:gd name="connsiteX835" fmla="*/ 1606307 w 3072088"/>
              <a:gd name="connsiteY835" fmla="*/ 1731763 h 2217536"/>
              <a:gd name="connsiteX836" fmla="*/ 1629262 w 3072088"/>
              <a:gd name="connsiteY836" fmla="*/ 1700045 h 2217536"/>
              <a:gd name="connsiteX837" fmla="*/ 1696128 w 3072088"/>
              <a:gd name="connsiteY837" fmla="*/ 1671184 h 2217536"/>
              <a:gd name="connsiteX838" fmla="*/ 1716701 w 3072088"/>
              <a:gd name="connsiteY838" fmla="*/ 1601652 h 2217536"/>
              <a:gd name="connsiteX839" fmla="*/ 1742229 w 3072088"/>
              <a:gd name="connsiteY839" fmla="*/ 1600985 h 2217536"/>
              <a:gd name="connsiteX840" fmla="*/ 1746515 w 3072088"/>
              <a:gd name="connsiteY840" fmla="*/ 1600032 h 2217536"/>
              <a:gd name="connsiteX841" fmla="*/ 1747467 w 3072088"/>
              <a:gd name="connsiteY841" fmla="*/ 1604033 h 2217536"/>
              <a:gd name="connsiteX842" fmla="*/ 1749658 w 3072088"/>
              <a:gd name="connsiteY842" fmla="*/ 1610129 h 2217536"/>
              <a:gd name="connsiteX843" fmla="*/ 1769661 w 3072088"/>
              <a:gd name="connsiteY843" fmla="*/ 1633275 h 2217536"/>
              <a:gd name="connsiteX844" fmla="*/ 1818047 w 3072088"/>
              <a:gd name="connsiteY844" fmla="*/ 1657468 h 2217536"/>
              <a:gd name="connsiteX845" fmla="*/ 1876912 w 3072088"/>
              <a:gd name="connsiteY845" fmla="*/ 1643086 h 2217536"/>
              <a:gd name="connsiteX846" fmla="*/ 1857862 w 3072088"/>
              <a:gd name="connsiteY846" fmla="*/ 1689186 h 2217536"/>
              <a:gd name="connsiteX847" fmla="*/ 1783758 w 3072088"/>
              <a:gd name="connsiteY847" fmla="*/ 1766244 h 2217536"/>
              <a:gd name="connsiteX848" fmla="*/ 1763850 w 3072088"/>
              <a:gd name="connsiteY848" fmla="*/ 1817488 h 2217536"/>
              <a:gd name="connsiteX849" fmla="*/ 1758040 w 3072088"/>
              <a:gd name="connsiteY849" fmla="*/ 1857398 h 2217536"/>
              <a:gd name="connsiteX850" fmla="*/ 1825287 w 3072088"/>
              <a:gd name="connsiteY850" fmla="*/ 1855588 h 2217536"/>
              <a:gd name="connsiteX851" fmla="*/ 1772423 w 3072088"/>
              <a:gd name="connsiteY851" fmla="*/ 1857207 h 2217536"/>
              <a:gd name="connsiteX852" fmla="*/ 1775757 w 3072088"/>
              <a:gd name="connsiteY852" fmla="*/ 1827870 h 2217536"/>
              <a:gd name="connsiteX853" fmla="*/ 1795568 w 3072088"/>
              <a:gd name="connsiteY853" fmla="*/ 1772816 h 2217536"/>
              <a:gd name="connsiteX854" fmla="*/ 1854147 w 3072088"/>
              <a:gd name="connsiteY854" fmla="*/ 1704522 h 2217536"/>
              <a:gd name="connsiteX855" fmla="*/ 1858433 w 3072088"/>
              <a:gd name="connsiteY855" fmla="*/ 1793485 h 2217536"/>
              <a:gd name="connsiteX856" fmla="*/ 1877103 w 3072088"/>
              <a:gd name="connsiteY856" fmla="*/ 1852636 h 2217536"/>
              <a:gd name="connsiteX857" fmla="*/ 1825287 w 3072088"/>
              <a:gd name="connsiteY857" fmla="*/ 1855588 h 2217536"/>
              <a:gd name="connsiteX858" fmla="*/ 1928061 w 3072088"/>
              <a:gd name="connsiteY858" fmla="*/ 1837967 h 2217536"/>
              <a:gd name="connsiteX859" fmla="*/ 1902249 w 3072088"/>
              <a:gd name="connsiteY859" fmla="*/ 1847587 h 2217536"/>
              <a:gd name="connsiteX860" fmla="*/ 1879960 w 3072088"/>
              <a:gd name="connsiteY860" fmla="*/ 1760910 h 2217536"/>
              <a:gd name="connsiteX861" fmla="*/ 1905392 w 3072088"/>
              <a:gd name="connsiteY861" fmla="*/ 1770530 h 2217536"/>
              <a:gd name="connsiteX862" fmla="*/ 1925489 w 3072088"/>
              <a:gd name="connsiteY862" fmla="*/ 1792152 h 2217536"/>
              <a:gd name="connsiteX863" fmla="*/ 1944825 w 3072088"/>
              <a:gd name="connsiteY863" fmla="*/ 1826346 h 2217536"/>
              <a:gd name="connsiteX864" fmla="*/ 1945301 w 3072088"/>
              <a:gd name="connsiteY864" fmla="*/ 1827870 h 2217536"/>
              <a:gd name="connsiteX865" fmla="*/ 1928061 w 3072088"/>
              <a:gd name="connsiteY865" fmla="*/ 1837776 h 2217536"/>
              <a:gd name="connsiteX866" fmla="*/ 2126753 w 3072088"/>
              <a:gd name="connsiteY866" fmla="*/ 1644895 h 2217536"/>
              <a:gd name="connsiteX867" fmla="*/ 2079795 w 3072088"/>
              <a:gd name="connsiteY867" fmla="*/ 1678899 h 2217536"/>
              <a:gd name="connsiteX868" fmla="*/ 2073317 w 3072088"/>
              <a:gd name="connsiteY868" fmla="*/ 1687853 h 2217536"/>
              <a:gd name="connsiteX869" fmla="*/ 1998642 w 3072088"/>
              <a:gd name="connsiteY869" fmla="*/ 1783579 h 2217536"/>
              <a:gd name="connsiteX870" fmla="*/ 1962923 w 3072088"/>
              <a:gd name="connsiteY870" fmla="*/ 1815583 h 2217536"/>
              <a:gd name="connsiteX871" fmla="*/ 1942539 w 3072088"/>
              <a:gd name="connsiteY871" fmla="*/ 1777293 h 2217536"/>
              <a:gd name="connsiteX872" fmla="*/ 1879579 w 3072088"/>
              <a:gd name="connsiteY872" fmla="*/ 1747956 h 2217536"/>
              <a:gd name="connsiteX873" fmla="*/ 1900725 w 3072088"/>
              <a:gd name="connsiteY873" fmla="*/ 1633656 h 2217536"/>
              <a:gd name="connsiteX874" fmla="*/ 1903011 w 3072088"/>
              <a:gd name="connsiteY874" fmla="*/ 1630989 h 2217536"/>
              <a:gd name="connsiteX875" fmla="*/ 1961780 w 3072088"/>
              <a:gd name="connsiteY875" fmla="*/ 1610891 h 2217536"/>
              <a:gd name="connsiteX876" fmla="*/ 2038742 w 3072088"/>
              <a:gd name="connsiteY876" fmla="*/ 1607843 h 2217536"/>
              <a:gd name="connsiteX877" fmla="*/ 2111513 w 3072088"/>
              <a:gd name="connsiteY877" fmla="*/ 1620321 h 2217536"/>
              <a:gd name="connsiteX878" fmla="*/ 2177902 w 3072088"/>
              <a:gd name="connsiteY878" fmla="*/ 1632989 h 2217536"/>
              <a:gd name="connsiteX879" fmla="*/ 2126753 w 3072088"/>
              <a:gd name="connsiteY879" fmla="*/ 1644800 h 2217536"/>
              <a:gd name="connsiteX880" fmla="*/ 2270676 w 3072088"/>
              <a:gd name="connsiteY880" fmla="*/ 1642895 h 2217536"/>
              <a:gd name="connsiteX881" fmla="*/ 2231052 w 3072088"/>
              <a:gd name="connsiteY881" fmla="*/ 1636990 h 2217536"/>
              <a:gd name="connsiteX882" fmla="*/ 2198190 w 3072088"/>
              <a:gd name="connsiteY882" fmla="*/ 1619940 h 2217536"/>
              <a:gd name="connsiteX883" fmla="*/ 2126753 w 3072088"/>
              <a:gd name="connsiteY883" fmla="*/ 1603557 h 2217536"/>
              <a:gd name="connsiteX884" fmla="*/ 2107131 w 3072088"/>
              <a:gd name="connsiteY884" fmla="*/ 1600223 h 2217536"/>
              <a:gd name="connsiteX885" fmla="*/ 2197238 w 3072088"/>
              <a:gd name="connsiteY885" fmla="*/ 1595937 h 2217536"/>
              <a:gd name="connsiteX886" fmla="*/ 2303442 w 3072088"/>
              <a:gd name="connsiteY886" fmla="*/ 1646324 h 2217536"/>
              <a:gd name="connsiteX887" fmla="*/ 2270771 w 3072088"/>
              <a:gd name="connsiteY887" fmla="*/ 1643086 h 2217536"/>
              <a:gd name="connsiteX888" fmla="*/ 2379070 w 3072088"/>
              <a:gd name="connsiteY888" fmla="*/ 1636418 h 2217536"/>
              <a:gd name="connsiteX889" fmla="*/ 2334303 w 3072088"/>
              <a:gd name="connsiteY889" fmla="*/ 1644038 h 2217536"/>
              <a:gd name="connsiteX890" fmla="*/ 2333731 w 3072088"/>
              <a:gd name="connsiteY890" fmla="*/ 1643371 h 2217536"/>
              <a:gd name="connsiteX891" fmla="*/ 2214764 w 3072088"/>
              <a:gd name="connsiteY891" fmla="*/ 1579649 h 2217536"/>
              <a:gd name="connsiteX892" fmla="*/ 2104369 w 3072088"/>
              <a:gd name="connsiteY892" fmla="*/ 1591936 h 2217536"/>
              <a:gd name="connsiteX893" fmla="*/ 2102940 w 3072088"/>
              <a:gd name="connsiteY893" fmla="*/ 1598985 h 2217536"/>
              <a:gd name="connsiteX894" fmla="*/ 2065031 w 3072088"/>
              <a:gd name="connsiteY894" fmla="*/ 1591460 h 2217536"/>
              <a:gd name="connsiteX895" fmla="*/ 1985783 w 3072088"/>
              <a:gd name="connsiteY895" fmla="*/ 1589365 h 2217536"/>
              <a:gd name="connsiteX896" fmla="*/ 1925108 w 3072088"/>
              <a:gd name="connsiteY896" fmla="*/ 1601175 h 2217536"/>
              <a:gd name="connsiteX897" fmla="*/ 1852909 w 3072088"/>
              <a:gd name="connsiteY897" fmla="*/ 1633465 h 2217536"/>
              <a:gd name="connsiteX898" fmla="*/ 1776042 w 3072088"/>
              <a:gd name="connsiteY898" fmla="*/ 1618892 h 2217536"/>
              <a:gd name="connsiteX899" fmla="*/ 1758612 w 3072088"/>
              <a:gd name="connsiteY899" fmla="*/ 1604986 h 2217536"/>
              <a:gd name="connsiteX900" fmla="*/ 1752706 w 3072088"/>
              <a:gd name="connsiteY900" fmla="*/ 1597746 h 2217536"/>
              <a:gd name="connsiteX901" fmla="*/ 1775090 w 3072088"/>
              <a:gd name="connsiteY901" fmla="*/ 1567266 h 2217536"/>
              <a:gd name="connsiteX902" fmla="*/ 2034551 w 3072088"/>
              <a:gd name="connsiteY902" fmla="*/ 1550217 h 2217536"/>
              <a:gd name="connsiteX903" fmla="*/ 2155899 w 3072088"/>
              <a:gd name="connsiteY903" fmla="*/ 1510593 h 2217536"/>
              <a:gd name="connsiteX904" fmla="*/ 2288964 w 3072088"/>
              <a:gd name="connsiteY904" fmla="*/ 1479732 h 2217536"/>
              <a:gd name="connsiteX905" fmla="*/ 2409360 w 3072088"/>
              <a:gd name="connsiteY905" fmla="*/ 1444870 h 2217536"/>
              <a:gd name="connsiteX906" fmla="*/ 2412408 w 3072088"/>
              <a:gd name="connsiteY906" fmla="*/ 1444203 h 2217536"/>
              <a:gd name="connsiteX907" fmla="*/ 2417170 w 3072088"/>
              <a:gd name="connsiteY907" fmla="*/ 1555170 h 2217536"/>
              <a:gd name="connsiteX908" fmla="*/ 2486607 w 3072088"/>
              <a:gd name="connsiteY908" fmla="*/ 1596699 h 2217536"/>
              <a:gd name="connsiteX909" fmla="*/ 2379261 w 3072088"/>
              <a:gd name="connsiteY909" fmla="*/ 1636323 h 2217536"/>
              <a:gd name="connsiteX910" fmla="*/ 2623767 w 3072088"/>
              <a:gd name="connsiteY910" fmla="*/ 1510212 h 2217536"/>
              <a:gd name="connsiteX911" fmla="*/ 2554044 w 3072088"/>
              <a:gd name="connsiteY911" fmla="*/ 1560218 h 2217536"/>
              <a:gd name="connsiteX912" fmla="*/ 2526898 w 3072088"/>
              <a:gd name="connsiteY912" fmla="*/ 1575267 h 2217536"/>
              <a:gd name="connsiteX913" fmla="*/ 2520612 w 3072088"/>
              <a:gd name="connsiteY913" fmla="*/ 1575363 h 2217536"/>
              <a:gd name="connsiteX914" fmla="*/ 2480702 w 3072088"/>
              <a:gd name="connsiteY914" fmla="*/ 1566314 h 2217536"/>
              <a:gd name="connsiteX915" fmla="*/ 2434220 w 3072088"/>
              <a:gd name="connsiteY915" fmla="*/ 1537739 h 2217536"/>
              <a:gd name="connsiteX916" fmla="*/ 2428886 w 3072088"/>
              <a:gd name="connsiteY916" fmla="*/ 1441251 h 2217536"/>
              <a:gd name="connsiteX917" fmla="*/ 2590049 w 3072088"/>
              <a:gd name="connsiteY917" fmla="*/ 1466968 h 2217536"/>
              <a:gd name="connsiteX918" fmla="*/ 2672059 w 3072088"/>
              <a:gd name="connsiteY918" fmla="*/ 1485256 h 2217536"/>
              <a:gd name="connsiteX919" fmla="*/ 2623767 w 3072088"/>
              <a:gd name="connsiteY919" fmla="*/ 1510212 h 2217536"/>
              <a:gd name="connsiteX920" fmla="*/ 2803504 w 3072088"/>
              <a:gd name="connsiteY920" fmla="*/ 1313997 h 2217536"/>
              <a:gd name="connsiteX921" fmla="*/ 2696348 w 3072088"/>
              <a:gd name="connsiteY921" fmla="*/ 1464682 h 2217536"/>
              <a:gd name="connsiteX922" fmla="*/ 2466795 w 3072088"/>
              <a:gd name="connsiteY922" fmla="*/ 1414866 h 2217536"/>
              <a:gd name="connsiteX923" fmla="*/ 2254959 w 3072088"/>
              <a:gd name="connsiteY923" fmla="*/ 1465730 h 2217536"/>
              <a:gd name="connsiteX924" fmla="*/ 2149518 w 3072088"/>
              <a:gd name="connsiteY924" fmla="*/ 1489638 h 2217536"/>
              <a:gd name="connsiteX925" fmla="*/ 2041599 w 3072088"/>
              <a:gd name="connsiteY925" fmla="*/ 1525642 h 2217536"/>
              <a:gd name="connsiteX926" fmla="*/ 1907487 w 3072088"/>
              <a:gd name="connsiteY926" fmla="*/ 1548598 h 2217536"/>
              <a:gd name="connsiteX927" fmla="*/ 1830430 w 3072088"/>
              <a:gd name="connsiteY927" fmla="*/ 1554789 h 2217536"/>
              <a:gd name="connsiteX928" fmla="*/ 1831668 w 3072088"/>
              <a:gd name="connsiteY928" fmla="*/ 1554408 h 2217536"/>
              <a:gd name="connsiteX929" fmla="*/ 1917679 w 3072088"/>
              <a:gd name="connsiteY929" fmla="*/ 1498877 h 2217536"/>
              <a:gd name="connsiteX930" fmla="*/ 2135706 w 3072088"/>
              <a:gd name="connsiteY930" fmla="*/ 1355716 h 2217536"/>
              <a:gd name="connsiteX931" fmla="*/ 2222574 w 3072088"/>
              <a:gd name="connsiteY931" fmla="*/ 1283802 h 2217536"/>
              <a:gd name="connsiteX932" fmla="*/ 2480988 w 3072088"/>
              <a:gd name="connsiteY932" fmla="*/ 1288755 h 2217536"/>
              <a:gd name="connsiteX933" fmla="*/ 2670154 w 3072088"/>
              <a:gd name="connsiteY933" fmla="*/ 1239892 h 2217536"/>
              <a:gd name="connsiteX934" fmla="*/ 2860082 w 3072088"/>
              <a:gd name="connsiteY934" fmla="*/ 1247893 h 2217536"/>
              <a:gd name="connsiteX935" fmla="*/ 2803504 w 3072088"/>
              <a:gd name="connsiteY935" fmla="*/ 1313997 h 2217536"/>
              <a:gd name="connsiteX936" fmla="*/ 3036962 w 3072088"/>
              <a:gd name="connsiteY936" fmla="*/ 1024913 h 2217536"/>
              <a:gd name="connsiteX937" fmla="*/ 2926091 w 3072088"/>
              <a:gd name="connsiteY937" fmla="*/ 1190172 h 2217536"/>
              <a:gd name="connsiteX938" fmla="*/ 2883419 w 3072088"/>
              <a:gd name="connsiteY938" fmla="*/ 1228081 h 2217536"/>
              <a:gd name="connsiteX939" fmla="*/ 2866750 w 3072088"/>
              <a:gd name="connsiteY939" fmla="*/ 1229891 h 2217536"/>
              <a:gd name="connsiteX940" fmla="*/ 2748354 w 3072088"/>
              <a:gd name="connsiteY940" fmla="*/ 1210079 h 2217536"/>
              <a:gd name="connsiteX941" fmla="*/ 2604146 w 3072088"/>
              <a:gd name="connsiteY941" fmla="*/ 1226462 h 2217536"/>
              <a:gd name="connsiteX942" fmla="*/ 2442316 w 3072088"/>
              <a:gd name="connsiteY942" fmla="*/ 1275516 h 2217536"/>
              <a:gd name="connsiteX943" fmla="*/ 2361449 w 3072088"/>
              <a:gd name="connsiteY943" fmla="*/ 1295994 h 2217536"/>
              <a:gd name="connsiteX944" fmla="*/ 2235624 w 3072088"/>
              <a:gd name="connsiteY944" fmla="*/ 1272849 h 2217536"/>
              <a:gd name="connsiteX945" fmla="*/ 2310109 w 3072088"/>
              <a:gd name="connsiteY945" fmla="*/ 1214365 h 2217536"/>
              <a:gd name="connsiteX946" fmla="*/ 2501276 w 3072088"/>
              <a:gd name="connsiteY946" fmla="*/ 1034438 h 2217536"/>
              <a:gd name="connsiteX947" fmla="*/ 2725589 w 3072088"/>
              <a:gd name="connsiteY947" fmla="*/ 813934 h 2217536"/>
              <a:gd name="connsiteX948" fmla="*/ 2904755 w 3072088"/>
              <a:gd name="connsiteY948" fmla="*/ 847081 h 2217536"/>
              <a:gd name="connsiteX949" fmla="*/ 2983336 w 3072088"/>
              <a:gd name="connsiteY949" fmla="*/ 807362 h 2217536"/>
              <a:gd name="connsiteX950" fmla="*/ 3048868 w 3072088"/>
              <a:gd name="connsiteY950" fmla="*/ 748212 h 2217536"/>
              <a:gd name="connsiteX951" fmla="*/ 3050106 w 3072088"/>
              <a:gd name="connsiteY951" fmla="*/ 790788 h 2217536"/>
              <a:gd name="connsiteX952" fmla="*/ 3049249 w 3072088"/>
              <a:gd name="connsiteY952" fmla="*/ 887658 h 2217536"/>
              <a:gd name="connsiteX953" fmla="*/ 3043915 w 3072088"/>
              <a:gd name="connsiteY953" fmla="*/ 995766 h 2217536"/>
              <a:gd name="connsiteX954" fmla="*/ 3037724 w 3072088"/>
              <a:gd name="connsiteY954" fmla="*/ 1024056 h 2217536"/>
              <a:gd name="connsiteX955" fmla="*/ 3036962 w 3072088"/>
              <a:gd name="connsiteY955" fmla="*/ 1025103 h 221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</a:cxnLst>
            <a:rect l="l" t="t" r="r" b="b"/>
            <a:pathLst>
              <a:path w="3072088" h="2217536">
                <a:moveTo>
                  <a:pt x="3068775" y="978336"/>
                </a:moveTo>
                <a:cubicBezTo>
                  <a:pt x="3073919" y="945951"/>
                  <a:pt x="3070204" y="911661"/>
                  <a:pt x="3071061" y="878895"/>
                </a:cubicBezTo>
                <a:cubicBezTo>
                  <a:pt x="3072299" y="831936"/>
                  <a:pt x="3072871" y="784597"/>
                  <a:pt x="3070109" y="737544"/>
                </a:cubicBezTo>
                <a:cubicBezTo>
                  <a:pt x="3072299" y="733924"/>
                  <a:pt x="3071728" y="729066"/>
                  <a:pt x="3069347" y="725256"/>
                </a:cubicBezTo>
                <a:cubicBezTo>
                  <a:pt x="3068680" y="716208"/>
                  <a:pt x="3067918" y="707159"/>
                  <a:pt x="3066965" y="698110"/>
                </a:cubicBezTo>
                <a:cubicBezTo>
                  <a:pt x="3064394" y="673631"/>
                  <a:pt x="3059441" y="649533"/>
                  <a:pt x="3050964" y="626387"/>
                </a:cubicBezTo>
                <a:cubicBezTo>
                  <a:pt x="3040486" y="597812"/>
                  <a:pt x="3021341" y="575238"/>
                  <a:pt x="3002862" y="551520"/>
                </a:cubicBezTo>
                <a:cubicBezTo>
                  <a:pt x="2984193" y="527708"/>
                  <a:pt x="2966096" y="502752"/>
                  <a:pt x="2948570" y="478083"/>
                </a:cubicBezTo>
                <a:cubicBezTo>
                  <a:pt x="2931996" y="454842"/>
                  <a:pt x="2920757" y="429505"/>
                  <a:pt x="2909708" y="403692"/>
                </a:cubicBezTo>
                <a:cubicBezTo>
                  <a:pt x="2909708" y="402549"/>
                  <a:pt x="2909708" y="401311"/>
                  <a:pt x="2909422" y="399978"/>
                </a:cubicBezTo>
                <a:cubicBezTo>
                  <a:pt x="2899706" y="355972"/>
                  <a:pt x="2882085" y="314729"/>
                  <a:pt x="2863702" y="273771"/>
                </a:cubicBezTo>
                <a:cubicBezTo>
                  <a:pt x="2861797" y="262056"/>
                  <a:pt x="2859892" y="250340"/>
                  <a:pt x="2858178" y="238719"/>
                </a:cubicBezTo>
                <a:cubicBezTo>
                  <a:pt x="2857701" y="235386"/>
                  <a:pt x="2853987" y="233671"/>
                  <a:pt x="2851510" y="234814"/>
                </a:cubicBezTo>
                <a:cubicBezTo>
                  <a:pt x="2849605" y="230623"/>
                  <a:pt x="2847510" y="226527"/>
                  <a:pt x="2844843" y="222527"/>
                </a:cubicBezTo>
                <a:cubicBezTo>
                  <a:pt x="2823316" y="189951"/>
                  <a:pt x="2833984" y="130420"/>
                  <a:pt x="2782359" y="123562"/>
                </a:cubicBezTo>
                <a:cubicBezTo>
                  <a:pt x="2763023" y="121086"/>
                  <a:pt x="2746259" y="134516"/>
                  <a:pt x="2734353" y="148041"/>
                </a:cubicBezTo>
                <a:cubicBezTo>
                  <a:pt x="2712540" y="172806"/>
                  <a:pt x="2686061" y="194238"/>
                  <a:pt x="2660820" y="215478"/>
                </a:cubicBezTo>
                <a:cubicBezTo>
                  <a:pt x="2642055" y="231195"/>
                  <a:pt x="2622720" y="246149"/>
                  <a:pt x="2603098" y="260817"/>
                </a:cubicBezTo>
                <a:cubicBezTo>
                  <a:pt x="2600145" y="260151"/>
                  <a:pt x="2597002" y="260817"/>
                  <a:pt x="2594240" y="263865"/>
                </a:cubicBezTo>
                <a:cubicBezTo>
                  <a:pt x="2589763" y="268818"/>
                  <a:pt x="2584620" y="273486"/>
                  <a:pt x="2579571" y="278343"/>
                </a:cubicBezTo>
                <a:cubicBezTo>
                  <a:pt x="2576904" y="280248"/>
                  <a:pt x="2574047" y="282058"/>
                  <a:pt x="2571285" y="283773"/>
                </a:cubicBezTo>
                <a:cubicBezTo>
                  <a:pt x="2552901" y="291393"/>
                  <a:pt x="2531184" y="299775"/>
                  <a:pt x="2515849" y="301394"/>
                </a:cubicBezTo>
                <a:cubicBezTo>
                  <a:pt x="2513563" y="301584"/>
                  <a:pt x="2511944" y="303204"/>
                  <a:pt x="2511087" y="305109"/>
                </a:cubicBezTo>
                <a:cubicBezTo>
                  <a:pt x="2507086" y="305775"/>
                  <a:pt x="2502990" y="306442"/>
                  <a:pt x="2498895" y="306918"/>
                </a:cubicBezTo>
                <a:cubicBezTo>
                  <a:pt x="2468414" y="310633"/>
                  <a:pt x="2434601" y="311681"/>
                  <a:pt x="2404597" y="305109"/>
                </a:cubicBezTo>
                <a:cubicBezTo>
                  <a:pt x="2398120" y="303680"/>
                  <a:pt x="2391834" y="301870"/>
                  <a:pt x="2385452" y="299870"/>
                </a:cubicBezTo>
                <a:cubicBezTo>
                  <a:pt x="2382023" y="298060"/>
                  <a:pt x="2378213" y="296631"/>
                  <a:pt x="2373069" y="294917"/>
                </a:cubicBezTo>
                <a:cubicBezTo>
                  <a:pt x="2341923" y="284630"/>
                  <a:pt x="2312871" y="269961"/>
                  <a:pt x="2284296" y="254055"/>
                </a:cubicBezTo>
                <a:cubicBezTo>
                  <a:pt x="2260198" y="240720"/>
                  <a:pt x="2234100" y="231480"/>
                  <a:pt x="2209049" y="220241"/>
                </a:cubicBezTo>
                <a:cubicBezTo>
                  <a:pt x="2175902" y="205382"/>
                  <a:pt x="2147803" y="180617"/>
                  <a:pt x="2120466" y="157281"/>
                </a:cubicBezTo>
                <a:cubicBezTo>
                  <a:pt x="2085795" y="127753"/>
                  <a:pt x="2033408" y="130134"/>
                  <a:pt x="1991593" y="124991"/>
                </a:cubicBezTo>
                <a:cubicBezTo>
                  <a:pt x="1947111" y="119562"/>
                  <a:pt x="1902820" y="112989"/>
                  <a:pt x="1858148" y="108417"/>
                </a:cubicBezTo>
                <a:cubicBezTo>
                  <a:pt x="1853004" y="106512"/>
                  <a:pt x="1847861" y="104607"/>
                  <a:pt x="1842813" y="102988"/>
                </a:cubicBezTo>
                <a:cubicBezTo>
                  <a:pt x="1823191" y="96702"/>
                  <a:pt x="1803950" y="86796"/>
                  <a:pt x="1785948" y="76890"/>
                </a:cubicBezTo>
                <a:cubicBezTo>
                  <a:pt x="1772994" y="69746"/>
                  <a:pt x="1763279" y="60697"/>
                  <a:pt x="1754421" y="50315"/>
                </a:cubicBezTo>
                <a:cubicBezTo>
                  <a:pt x="1748896" y="38218"/>
                  <a:pt x="1744705" y="25740"/>
                  <a:pt x="1735942" y="15263"/>
                </a:cubicBezTo>
                <a:cubicBezTo>
                  <a:pt x="1732322" y="10977"/>
                  <a:pt x="1727560" y="8691"/>
                  <a:pt x="1722417" y="7357"/>
                </a:cubicBezTo>
                <a:cubicBezTo>
                  <a:pt x="1722036" y="5357"/>
                  <a:pt x="1720607" y="3642"/>
                  <a:pt x="1717940" y="3166"/>
                </a:cubicBezTo>
                <a:cubicBezTo>
                  <a:pt x="1716321" y="2880"/>
                  <a:pt x="1714606" y="2595"/>
                  <a:pt x="1712701" y="2404"/>
                </a:cubicBezTo>
                <a:cubicBezTo>
                  <a:pt x="1709177" y="-263"/>
                  <a:pt x="1704891" y="-1025"/>
                  <a:pt x="1699366" y="1737"/>
                </a:cubicBezTo>
                <a:cubicBezTo>
                  <a:pt x="1691937" y="1833"/>
                  <a:pt x="1684221" y="2785"/>
                  <a:pt x="1677839" y="5357"/>
                </a:cubicBezTo>
                <a:cubicBezTo>
                  <a:pt x="1663266" y="9357"/>
                  <a:pt x="1635167" y="25169"/>
                  <a:pt x="1631929" y="43076"/>
                </a:cubicBezTo>
                <a:cubicBezTo>
                  <a:pt x="1613260" y="61364"/>
                  <a:pt x="1598401" y="84129"/>
                  <a:pt x="1583542" y="105084"/>
                </a:cubicBezTo>
                <a:cubicBezTo>
                  <a:pt x="1560492" y="137754"/>
                  <a:pt x="1542489" y="171759"/>
                  <a:pt x="1532583" y="210621"/>
                </a:cubicBezTo>
                <a:cubicBezTo>
                  <a:pt x="1526963" y="232623"/>
                  <a:pt x="1519153" y="249864"/>
                  <a:pt x="1507533" y="269199"/>
                </a:cubicBezTo>
                <a:cubicBezTo>
                  <a:pt x="1503056" y="276629"/>
                  <a:pt x="1501055" y="284535"/>
                  <a:pt x="1495150" y="291012"/>
                </a:cubicBezTo>
                <a:cubicBezTo>
                  <a:pt x="1490388" y="296250"/>
                  <a:pt x="1486006" y="301299"/>
                  <a:pt x="1482005" y="307109"/>
                </a:cubicBezTo>
                <a:cubicBezTo>
                  <a:pt x="1481625" y="307585"/>
                  <a:pt x="1481339" y="308157"/>
                  <a:pt x="1481148" y="308633"/>
                </a:cubicBezTo>
                <a:cubicBezTo>
                  <a:pt x="1461241" y="317015"/>
                  <a:pt x="1433523" y="318444"/>
                  <a:pt x="1416283" y="320920"/>
                </a:cubicBezTo>
                <a:cubicBezTo>
                  <a:pt x="1402567" y="322920"/>
                  <a:pt x="1388375" y="323206"/>
                  <a:pt x="1374563" y="323682"/>
                </a:cubicBezTo>
                <a:cubicBezTo>
                  <a:pt x="1359419" y="324254"/>
                  <a:pt x="1347036" y="327588"/>
                  <a:pt x="1331892" y="323682"/>
                </a:cubicBezTo>
                <a:cubicBezTo>
                  <a:pt x="1308841" y="317872"/>
                  <a:pt x="1277313" y="307871"/>
                  <a:pt x="1255025" y="321111"/>
                </a:cubicBezTo>
                <a:cubicBezTo>
                  <a:pt x="1209495" y="348162"/>
                  <a:pt x="1163013" y="406074"/>
                  <a:pt x="1104149" y="396263"/>
                </a:cubicBezTo>
                <a:cubicBezTo>
                  <a:pt x="1076050" y="391596"/>
                  <a:pt x="1048999" y="381213"/>
                  <a:pt x="1021567" y="374070"/>
                </a:cubicBezTo>
                <a:cubicBezTo>
                  <a:pt x="991373" y="366164"/>
                  <a:pt x="959750" y="369879"/>
                  <a:pt x="929365" y="373879"/>
                </a:cubicBezTo>
                <a:cubicBezTo>
                  <a:pt x="901742" y="377499"/>
                  <a:pt x="874310" y="381785"/>
                  <a:pt x="847069" y="387881"/>
                </a:cubicBezTo>
                <a:cubicBezTo>
                  <a:pt x="820589" y="393882"/>
                  <a:pt x="791348" y="399216"/>
                  <a:pt x="766392" y="410169"/>
                </a:cubicBezTo>
                <a:cubicBezTo>
                  <a:pt x="740198" y="421695"/>
                  <a:pt x="718291" y="442745"/>
                  <a:pt x="693812" y="457318"/>
                </a:cubicBezTo>
                <a:cubicBezTo>
                  <a:pt x="668285" y="472463"/>
                  <a:pt x="641710" y="485893"/>
                  <a:pt x="616088" y="501038"/>
                </a:cubicBezTo>
                <a:cubicBezTo>
                  <a:pt x="593894" y="514182"/>
                  <a:pt x="572939" y="529232"/>
                  <a:pt x="553794" y="546472"/>
                </a:cubicBezTo>
                <a:cubicBezTo>
                  <a:pt x="537125" y="561522"/>
                  <a:pt x="514742" y="581334"/>
                  <a:pt x="510551" y="604384"/>
                </a:cubicBezTo>
                <a:cubicBezTo>
                  <a:pt x="509312" y="611337"/>
                  <a:pt x="509312" y="618672"/>
                  <a:pt x="509979" y="626196"/>
                </a:cubicBezTo>
                <a:cubicBezTo>
                  <a:pt x="507217" y="636388"/>
                  <a:pt x="506360" y="646389"/>
                  <a:pt x="507217" y="657438"/>
                </a:cubicBezTo>
                <a:cubicBezTo>
                  <a:pt x="507884" y="666487"/>
                  <a:pt x="520266" y="694586"/>
                  <a:pt x="519314" y="710588"/>
                </a:cubicBezTo>
                <a:cubicBezTo>
                  <a:pt x="516170" y="713541"/>
                  <a:pt x="511217" y="714874"/>
                  <a:pt x="506360" y="716874"/>
                </a:cubicBezTo>
                <a:cubicBezTo>
                  <a:pt x="490739" y="723351"/>
                  <a:pt x="475022" y="729828"/>
                  <a:pt x="459592" y="736686"/>
                </a:cubicBezTo>
                <a:cubicBezTo>
                  <a:pt x="433303" y="748402"/>
                  <a:pt x="410348" y="762880"/>
                  <a:pt x="385868" y="777549"/>
                </a:cubicBezTo>
                <a:cubicBezTo>
                  <a:pt x="374819" y="784216"/>
                  <a:pt x="367676" y="793455"/>
                  <a:pt x="361389" y="803361"/>
                </a:cubicBezTo>
                <a:cubicBezTo>
                  <a:pt x="352912" y="810696"/>
                  <a:pt x="344054" y="818506"/>
                  <a:pt x="338243" y="826698"/>
                </a:cubicBezTo>
                <a:cubicBezTo>
                  <a:pt x="327385" y="841842"/>
                  <a:pt x="300143" y="851939"/>
                  <a:pt x="291571" y="868798"/>
                </a:cubicBezTo>
                <a:cubicBezTo>
                  <a:pt x="286142" y="879561"/>
                  <a:pt x="280808" y="888801"/>
                  <a:pt x="284618" y="901374"/>
                </a:cubicBezTo>
                <a:cubicBezTo>
                  <a:pt x="295000" y="935759"/>
                  <a:pt x="270902" y="957571"/>
                  <a:pt x="242803" y="973097"/>
                </a:cubicBezTo>
                <a:cubicBezTo>
                  <a:pt x="200798" y="996147"/>
                  <a:pt x="156506" y="1011959"/>
                  <a:pt x="118311" y="1041391"/>
                </a:cubicBezTo>
                <a:cubicBezTo>
                  <a:pt x="81640" y="1069680"/>
                  <a:pt x="50398" y="1104351"/>
                  <a:pt x="20108" y="1139213"/>
                </a:cubicBezTo>
                <a:cubicBezTo>
                  <a:pt x="-30469" y="1197506"/>
                  <a:pt x="25347" y="1272182"/>
                  <a:pt x="67067" y="1319712"/>
                </a:cubicBezTo>
                <a:cubicBezTo>
                  <a:pt x="93356" y="1349715"/>
                  <a:pt x="126503" y="1383339"/>
                  <a:pt x="145553" y="1420677"/>
                </a:cubicBezTo>
                <a:cubicBezTo>
                  <a:pt x="149077" y="1437250"/>
                  <a:pt x="151553" y="1454014"/>
                  <a:pt x="155363" y="1471254"/>
                </a:cubicBezTo>
                <a:cubicBezTo>
                  <a:pt x="159364" y="1489638"/>
                  <a:pt x="176033" y="1504687"/>
                  <a:pt x="189558" y="1516308"/>
                </a:cubicBezTo>
                <a:cubicBezTo>
                  <a:pt x="209370" y="1533262"/>
                  <a:pt x="230611" y="1548216"/>
                  <a:pt x="249089" y="1566790"/>
                </a:cubicBezTo>
                <a:cubicBezTo>
                  <a:pt x="256138" y="1573839"/>
                  <a:pt x="262520" y="1581554"/>
                  <a:pt x="268425" y="1589460"/>
                </a:cubicBezTo>
                <a:cubicBezTo>
                  <a:pt x="277093" y="1602223"/>
                  <a:pt x="284903" y="1616225"/>
                  <a:pt x="291952" y="1632608"/>
                </a:cubicBezTo>
                <a:cubicBezTo>
                  <a:pt x="307573" y="1668803"/>
                  <a:pt x="310240" y="1708427"/>
                  <a:pt x="337005" y="1739288"/>
                </a:cubicBezTo>
                <a:cubicBezTo>
                  <a:pt x="353198" y="1758052"/>
                  <a:pt x="371581" y="1774721"/>
                  <a:pt x="390250" y="1791104"/>
                </a:cubicBezTo>
                <a:cubicBezTo>
                  <a:pt x="412634" y="1813869"/>
                  <a:pt x="436351" y="1835300"/>
                  <a:pt x="460354" y="1855969"/>
                </a:cubicBezTo>
                <a:cubicBezTo>
                  <a:pt x="501216" y="1891307"/>
                  <a:pt x="531125" y="1937027"/>
                  <a:pt x="570749" y="1973508"/>
                </a:cubicBezTo>
                <a:cubicBezTo>
                  <a:pt x="591418" y="1992558"/>
                  <a:pt x="614754" y="2004559"/>
                  <a:pt x="639519" y="2013322"/>
                </a:cubicBezTo>
                <a:cubicBezTo>
                  <a:pt x="642091" y="2015513"/>
                  <a:pt x="644567" y="2017704"/>
                  <a:pt x="647139" y="2019799"/>
                </a:cubicBezTo>
                <a:cubicBezTo>
                  <a:pt x="679619" y="2045993"/>
                  <a:pt x="717148" y="2057137"/>
                  <a:pt x="758296" y="2057994"/>
                </a:cubicBezTo>
                <a:cubicBezTo>
                  <a:pt x="760487" y="2057994"/>
                  <a:pt x="762296" y="2057232"/>
                  <a:pt x="763916" y="2056090"/>
                </a:cubicBezTo>
                <a:cubicBezTo>
                  <a:pt x="778584" y="2057232"/>
                  <a:pt x="793919" y="2055327"/>
                  <a:pt x="808207" y="2053803"/>
                </a:cubicBezTo>
                <a:cubicBezTo>
                  <a:pt x="812969" y="2053232"/>
                  <a:pt x="817732" y="2053041"/>
                  <a:pt x="822399" y="2052851"/>
                </a:cubicBezTo>
                <a:cubicBezTo>
                  <a:pt x="824114" y="2052851"/>
                  <a:pt x="825733" y="2052851"/>
                  <a:pt x="827352" y="2052851"/>
                </a:cubicBezTo>
                <a:cubicBezTo>
                  <a:pt x="853737" y="2052661"/>
                  <a:pt x="878978" y="2056375"/>
                  <a:pt x="905457" y="2047422"/>
                </a:cubicBezTo>
                <a:cubicBezTo>
                  <a:pt x="907838" y="2046660"/>
                  <a:pt x="909362" y="2045136"/>
                  <a:pt x="910315" y="2043516"/>
                </a:cubicBezTo>
                <a:cubicBezTo>
                  <a:pt x="938985" y="2041135"/>
                  <a:pt x="967941" y="2042659"/>
                  <a:pt x="996707" y="2040278"/>
                </a:cubicBezTo>
                <a:cubicBezTo>
                  <a:pt x="1027377" y="2037706"/>
                  <a:pt x="1057667" y="2033420"/>
                  <a:pt x="1087861" y="2027705"/>
                </a:cubicBezTo>
                <a:cubicBezTo>
                  <a:pt x="1129295" y="2019799"/>
                  <a:pt x="1169300" y="2006369"/>
                  <a:pt x="1210162" y="1995701"/>
                </a:cubicBezTo>
                <a:cubicBezTo>
                  <a:pt x="1231022" y="1993605"/>
                  <a:pt x="1252358" y="1992272"/>
                  <a:pt x="1272741" y="1990843"/>
                </a:cubicBezTo>
                <a:cubicBezTo>
                  <a:pt x="1281314" y="1990272"/>
                  <a:pt x="1292458" y="1983795"/>
                  <a:pt x="1300364" y="1980651"/>
                </a:cubicBezTo>
                <a:cubicBezTo>
                  <a:pt x="1301888" y="1979985"/>
                  <a:pt x="1303507" y="1979604"/>
                  <a:pt x="1305126" y="1979127"/>
                </a:cubicBezTo>
                <a:cubicBezTo>
                  <a:pt x="1316080" y="1977984"/>
                  <a:pt x="1327034" y="1976841"/>
                  <a:pt x="1338083" y="1975698"/>
                </a:cubicBezTo>
                <a:cubicBezTo>
                  <a:pt x="1349132" y="1976365"/>
                  <a:pt x="1360181" y="1978270"/>
                  <a:pt x="1370849" y="1980080"/>
                </a:cubicBezTo>
                <a:cubicBezTo>
                  <a:pt x="1420188" y="1988176"/>
                  <a:pt x="1454192" y="1959982"/>
                  <a:pt x="1491530" y="1931121"/>
                </a:cubicBezTo>
                <a:cubicBezTo>
                  <a:pt x="1493436" y="1929598"/>
                  <a:pt x="1495436" y="1928169"/>
                  <a:pt x="1497436" y="1926740"/>
                </a:cubicBezTo>
                <a:cubicBezTo>
                  <a:pt x="1498103" y="1926645"/>
                  <a:pt x="1498770" y="1926359"/>
                  <a:pt x="1499341" y="1925883"/>
                </a:cubicBezTo>
                <a:cubicBezTo>
                  <a:pt x="1500389" y="1924930"/>
                  <a:pt x="1501437" y="1923882"/>
                  <a:pt x="1502579" y="1922930"/>
                </a:cubicBezTo>
                <a:cubicBezTo>
                  <a:pt x="1524487" y="1906642"/>
                  <a:pt x="1547538" y="1891402"/>
                  <a:pt x="1569826" y="1875686"/>
                </a:cubicBezTo>
                <a:cubicBezTo>
                  <a:pt x="1580113" y="1868447"/>
                  <a:pt x="1591162" y="1863970"/>
                  <a:pt x="1601354" y="1858446"/>
                </a:cubicBezTo>
                <a:cubicBezTo>
                  <a:pt x="1605259" y="1857398"/>
                  <a:pt x="1608879" y="1856636"/>
                  <a:pt x="1611069" y="1856065"/>
                </a:cubicBezTo>
                <a:cubicBezTo>
                  <a:pt x="1628119" y="1851492"/>
                  <a:pt x="1647645" y="1859303"/>
                  <a:pt x="1664409" y="1862732"/>
                </a:cubicBezTo>
                <a:cubicBezTo>
                  <a:pt x="1674125" y="1864637"/>
                  <a:pt x="1683745" y="1866637"/>
                  <a:pt x="1693365" y="1868542"/>
                </a:cubicBezTo>
                <a:cubicBezTo>
                  <a:pt x="1697747" y="1869780"/>
                  <a:pt x="1702224" y="1870923"/>
                  <a:pt x="1706605" y="1871971"/>
                </a:cubicBezTo>
                <a:cubicBezTo>
                  <a:pt x="1705176" y="1874162"/>
                  <a:pt x="1705653" y="1877210"/>
                  <a:pt x="1708034" y="1878734"/>
                </a:cubicBezTo>
                <a:cubicBezTo>
                  <a:pt x="1732132" y="1893307"/>
                  <a:pt x="1744705" y="1917596"/>
                  <a:pt x="1751277" y="1944837"/>
                </a:cubicBezTo>
                <a:cubicBezTo>
                  <a:pt x="1751277" y="1949981"/>
                  <a:pt x="1751277" y="1954839"/>
                  <a:pt x="1751563" y="1958553"/>
                </a:cubicBezTo>
                <a:cubicBezTo>
                  <a:pt x="1753563" y="1981318"/>
                  <a:pt x="1755945" y="2003988"/>
                  <a:pt x="1757183" y="2026752"/>
                </a:cubicBezTo>
                <a:cubicBezTo>
                  <a:pt x="1756230" y="2045898"/>
                  <a:pt x="1755087" y="2065043"/>
                  <a:pt x="1753563" y="2084188"/>
                </a:cubicBezTo>
                <a:cubicBezTo>
                  <a:pt x="1751944" y="2104381"/>
                  <a:pt x="1752039" y="2124765"/>
                  <a:pt x="1751849" y="2145053"/>
                </a:cubicBezTo>
                <a:cubicBezTo>
                  <a:pt x="1751754" y="2155340"/>
                  <a:pt x="1752516" y="2166008"/>
                  <a:pt x="1752992" y="2176581"/>
                </a:cubicBezTo>
                <a:cubicBezTo>
                  <a:pt x="1752706" y="2180391"/>
                  <a:pt x="1752611" y="2184201"/>
                  <a:pt x="1752611" y="2187916"/>
                </a:cubicBezTo>
                <a:cubicBezTo>
                  <a:pt x="1752801" y="2195726"/>
                  <a:pt x="1748705" y="2202013"/>
                  <a:pt x="1753182" y="2209156"/>
                </a:cubicBezTo>
                <a:cubicBezTo>
                  <a:pt x="1757468" y="2216109"/>
                  <a:pt x="1769375" y="2214300"/>
                  <a:pt x="1770708" y="2206489"/>
                </a:cubicBezTo>
                <a:cubicBezTo>
                  <a:pt x="1777376" y="2208204"/>
                  <a:pt x="1784996" y="2204775"/>
                  <a:pt x="1783853" y="2196298"/>
                </a:cubicBezTo>
                <a:cubicBezTo>
                  <a:pt x="1772137" y="2112668"/>
                  <a:pt x="1788615" y="2025895"/>
                  <a:pt x="1770137" y="1942742"/>
                </a:cubicBezTo>
                <a:cubicBezTo>
                  <a:pt x="1770137" y="1942075"/>
                  <a:pt x="1770137" y="1941408"/>
                  <a:pt x="1770137" y="1940742"/>
                </a:cubicBezTo>
                <a:cubicBezTo>
                  <a:pt x="1770327" y="1929598"/>
                  <a:pt x="1769756" y="1918548"/>
                  <a:pt x="1769184" y="1907404"/>
                </a:cubicBezTo>
                <a:cubicBezTo>
                  <a:pt x="1769851" y="1900261"/>
                  <a:pt x="1770708" y="1893021"/>
                  <a:pt x="1771089" y="1885782"/>
                </a:cubicBezTo>
                <a:cubicBezTo>
                  <a:pt x="1780805" y="1887878"/>
                  <a:pt x="1790520" y="1889592"/>
                  <a:pt x="1800236" y="1890926"/>
                </a:cubicBezTo>
                <a:cubicBezTo>
                  <a:pt x="1801283" y="1893783"/>
                  <a:pt x="1802617" y="1896832"/>
                  <a:pt x="1803950" y="1900641"/>
                </a:cubicBezTo>
                <a:cubicBezTo>
                  <a:pt x="1809094" y="1915215"/>
                  <a:pt x="1808522" y="1929883"/>
                  <a:pt x="1809761" y="1944933"/>
                </a:cubicBezTo>
                <a:cubicBezTo>
                  <a:pt x="1812237" y="1974365"/>
                  <a:pt x="1812618" y="2003797"/>
                  <a:pt x="1814714" y="2033229"/>
                </a:cubicBezTo>
                <a:cubicBezTo>
                  <a:pt x="1814238" y="2058661"/>
                  <a:pt x="1814333" y="2084093"/>
                  <a:pt x="1812333" y="2109429"/>
                </a:cubicBezTo>
                <a:cubicBezTo>
                  <a:pt x="1809856" y="2141243"/>
                  <a:pt x="1805093" y="2176200"/>
                  <a:pt x="1808237" y="2208108"/>
                </a:cubicBezTo>
                <a:cubicBezTo>
                  <a:pt x="1808904" y="2215348"/>
                  <a:pt x="1818714" y="2220491"/>
                  <a:pt x="1823953" y="2215633"/>
                </a:cubicBezTo>
                <a:cubicBezTo>
                  <a:pt x="1830621" y="2217729"/>
                  <a:pt x="1839479" y="2210585"/>
                  <a:pt x="1836717" y="2202965"/>
                </a:cubicBezTo>
                <a:cubicBezTo>
                  <a:pt x="1834335" y="2195726"/>
                  <a:pt x="1836526" y="2184296"/>
                  <a:pt x="1837193" y="2177248"/>
                </a:cubicBezTo>
                <a:cubicBezTo>
                  <a:pt x="1838526" y="2162008"/>
                  <a:pt x="1838907" y="2146482"/>
                  <a:pt x="1839764" y="2131146"/>
                </a:cubicBezTo>
                <a:cubicBezTo>
                  <a:pt x="1840717" y="2115907"/>
                  <a:pt x="1839955" y="2101048"/>
                  <a:pt x="1838621" y="2086188"/>
                </a:cubicBezTo>
                <a:cubicBezTo>
                  <a:pt x="1838621" y="2078473"/>
                  <a:pt x="1838621" y="2070853"/>
                  <a:pt x="1838907" y="2063424"/>
                </a:cubicBezTo>
                <a:cubicBezTo>
                  <a:pt x="1840241" y="2026848"/>
                  <a:pt x="1839574" y="1989986"/>
                  <a:pt x="1840241" y="1953410"/>
                </a:cubicBezTo>
                <a:cubicBezTo>
                  <a:pt x="1840241" y="1949219"/>
                  <a:pt x="1834716" y="1915405"/>
                  <a:pt x="1834240" y="1893783"/>
                </a:cubicBezTo>
                <a:cubicBezTo>
                  <a:pt x="1835764" y="1893783"/>
                  <a:pt x="1837383" y="1893974"/>
                  <a:pt x="1838907" y="1893974"/>
                </a:cubicBezTo>
                <a:cubicBezTo>
                  <a:pt x="1850623" y="1894165"/>
                  <a:pt x="1865196" y="1886735"/>
                  <a:pt x="1876055" y="1882734"/>
                </a:cubicBezTo>
                <a:cubicBezTo>
                  <a:pt x="1888723" y="1878162"/>
                  <a:pt x="1901677" y="1874352"/>
                  <a:pt x="1914250" y="1869495"/>
                </a:cubicBezTo>
                <a:cubicBezTo>
                  <a:pt x="1959113" y="1852350"/>
                  <a:pt x="1996070" y="1832633"/>
                  <a:pt x="2028264" y="1796152"/>
                </a:cubicBezTo>
                <a:cubicBezTo>
                  <a:pt x="2047505" y="1774340"/>
                  <a:pt x="2061316" y="1748241"/>
                  <a:pt x="2076746" y="1723667"/>
                </a:cubicBezTo>
                <a:cubicBezTo>
                  <a:pt x="2082938" y="1713761"/>
                  <a:pt x="2091415" y="1702045"/>
                  <a:pt x="2101226" y="1691568"/>
                </a:cubicBezTo>
                <a:cubicBezTo>
                  <a:pt x="2112656" y="1683567"/>
                  <a:pt x="2125324" y="1677566"/>
                  <a:pt x="2139040" y="1673565"/>
                </a:cubicBezTo>
                <a:cubicBezTo>
                  <a:pt x="2159233" y="1667755"/>
                  <a:pt x="2186665" y="1668232"/>
                  <a:pt x="2207144" y="1673375"/>
                </a:cubicBezTo>
                <a:cubicBezTo>
                  <a:pt x="2211621" y="1674518"/>
                  <a:pt x="2216288" y="1675470"/>
                  <a:pt x="2220860" y="1676042"/>
                </a:cubicBezTo>
                <a:cubicBezTo>
                  <a:pt x="2223622" y="1677471"/>
                  <a:pt x="2227051" y="1677852"/>
                  <a:pt x="2230099" y="1676613"/>
                </a:cubicBezTo>
                <a:cubicBezTo>
                  <a:pt x="2233242" y="1676613"/>
                  <a:pt x="2236386" y="1676328"/>
                  <a:pt x="2239434" y="1675756"/>
                </a:cubicBezTo>
                <a:cubicBezTo>
                  <a:pt x="2248292" y="1677471"/>
                  <a:pt x="2266199" y="1677375"/>
                  <a:pt x="2267723" y="1677375"/>
                </a:cubicBezTo>
                <a:cubicBezTo>
                  <a:pt x="2276105" y="1676994"/>
                  <a:pt x="2284582" y="1675947"/>
                  <a:pt x="2292964" y="1674613"/>
                </a:cubicBezTo>
                <a:cubicBezTo>
                  <a:pt x="2319634" y="1675566"/>
                  <a:pt x="2346304" y="1672803"/>
                  <a:pt x="2372688" y="1667660"/>
                </a:cubicBezTo>
                <a:cubicBezTo>
                  <a:pt x="2382785" y="1667374"/>
                  <a:pt x="2392881" y="1666803"/>
                  <a:pt x="2402883" y="1665279"/>
                </a:cubicBezTo>
                <a:cubicBezTo>
                  <a:pt x="2440602" y="1659373"/>
                  <a:pt x="2475749" y="1640133"/>
                  <a:pt x="2509086" y="1619178"/>
                </a:cubicBezTo>
                <a:cubicBezTo>
                  <a:pt x="2542138" y="1601937"/>
                  <a:pt x="2574142" y="1582030"/>
                  <a:pt x="2603384" y="1563171"/>
                </a:cubicBezTo>
                <a:cubicBezTo>
                  <a:pt x="2630625" y="1558218"/>
                  <a:pt x="2676536" y="1531738"/>
                  <a:pt x="2690538" y="1516879"/>
                </a:cubicBezTo>
                <a:cubicBezTo>
                  <a:pt x="2701777" y="1509831"/>
                  <a:pt x="2712636" y="1502306"/>
                  <a:pt x="2722827" y="1493638"/>
                </a:cubicBezTo>
                <a:cubicBezTo>
                  <a:pt x="2767690" y="1455443"/>
                  <a:pt x="2797218" y="1402103"/>
                  <a:pt x="2823030" y="1350287"/>
                </a:cubicBezTo>
                <a:cubicBezTo>
                  <a:pt x="2825888" y="1344667"/>
                  <a:pt x="2828745" y="1339048"/>
                  <a:pt x="2831698" y="1333523"/>
                </a:cubicBezTo>
                <a:cubicBezTo>
                  <a:pt x="2844557" y="1312949"/>
                  <a:pt x="2857987" y="1293423"/>
                  <a:pt x="2876942" y="1275135"/>
                </a:cubicBezTo>
                <a:cubicBezTo>
                  <a:pt x="2888943" y="1263514"/>
                  <a:pt x="2904945" y="1257037"/>
                  <a:pt x="2910565" y="1244369"/>
                </a:cubicBezTo>
                <a:cubicBezTo>
                  <a:pt x="2924472" y="1234844"/>
                  <a:pt x="2938759" y="1225700"/>
                  <a:pt x="2951904" y="1215318"/>
                </a:cubicBezTo>
                <a:cubicBezTo>
                  <a:pt x="2973716" y="1198173"/>
                  <a:pt x="2988765" y="1171979"/>
                  <a:pt x="3004005" y="1149214"/>
                </a:cubicBezTo>
                <a:cubicBezTo>
                  <a:pt x="3022007" y="1122449"/>
                  <a:pt x="3037438" y="1097208"/>
                  <a:pt x="3048201" y="1066537"/>
                </a:cubicBezTo>
                <a:cubicBezTo>
                  <a:pt x="3058107" y="1038438"/>
                  <a:pt x="3064298" y="1008054"/>
                  <a:pt x="3068871" y="978717"/>
                </a:cubicBezTo>
                <a:close/>
                <a:moveTo>
                  <a:pt x="2887610" y="406550"/>
                </a:moveTo>
                <a:cubicBezTo>
                  <a:pt x="2888086" y="407788"/>
                  <a:pt x="2888848" y="408931"/>
                  <a:pt x="2889610" y="409788"/>
                </a:cubicBezTo>
                <a:cubicBezTo>
                  <a:pt x="2898087" y="430362"/>
                  <a:pt x="2906755" y="450746"/>
                  <a:pt x="2918185" y="469986"/>
                </a:cubicBezTo>
                <a:cubicBezTo>
                  <a:pt x="2933520" y="496085"/>
                  <a:pt x="2953618" y="519135"/>
                  <a:pt x="2970858" y="543900"/>
                </a:cubicBezTo>
                <a:cubicBezTo>
                  <a:pt x="2989432" y="570570"/>
                  <a:pt x="3012482" y="593811"/>
                  <a:pt x="3026770" y="623244"/>
                </a:cubicBezTo>
                <a:cubicBezTo>
                  <a:pt x="3041534" y="653914"/>
                  <a:pt x="3046201" y="688204"/>
                  <a:pt x="3048106" y="722685"/>
                </a:cubicBezTo>
                <a:cubicBezTo>
                  <a:pt x="3036009" y="727923"/>
                  <a:pt x="3027246" y="738210"/>
                  <a:pt x="3016959" y="747545"/>
                </a:cubicBezTo>
                <a:cubicBezTo>
                  <a:pt x="2991432" y="770786"/>
                  <a:pt x="2966001" y="793741"/>
                  <a:pt x="2936473" y="811743"/>
                </a:cubicBezTo>
                <a:cubicBezTo>
                  <a:pt x="2906850" y="829841"/>
                  <a:pt x="2863607" y="829841"/>
                  <a:pt x="2829603" y="832032"/>
                </a:cubicBezTo>
                <a:cubicBezTo>
                  <a:pt x="2791598" y="834508"/>
                  <a:pt x="2765785" y="819363"/>
                  <a:pt x="2735305" y="802314"/>
                </a:cubicBezTo>
                <a:cubicBezTo>
                  <a:pt x="2770548" y="759261"/>
                  <a:pt x="2801218" y="712779"/>
                  <a:pt x="2823792" y="660296"/>
                </a:cubicBezTo>
                <a:cubicBezTo>
                  <a:pt x="2852844" y="592859"/>
                  <a:pt x="2877799" y="531613"/>
                  <a:pt x="2881514" y="457794"/>
                </a:cubicBezTo>
                <a:cubicBezTo>
                  <a:pt x="2882752" y="433791"/>
                  <a:pt x="2881704" y="409979"/>
                  <a:pt x="2879609" y="386262"/>
                </a:cubicBezTo>
                <a:cubicBezTo>
                  <a:pt x="2882276" y="393024"/>
                  <a:pt x="2884848" y="399787"/>
                  <a:pt x="2887705" y="406455"/>
                </a:cubicBezTo>
                <a:close/>
                <a:moveTo>
                  <a:pt x="1739562" y="1512688"/>
                </a:moveTo>
                <a:cubicBezTo>
                  <a:pt x="1747563" y="1499734"/>
                  <a:pt x="1753468" y="1492114"/>
                  <a:pt x="1758230" y="1472016"/>
                </a:cubicBezTo>
                <a:cubicBezTo>
                  <a:pt x="1765565" y="1441346"/>
                  <a:pt x="1771946" y="1410485"/>
                  <a:pt x="1779662" y="1379910"/>
                </a:cubicBezTo>
                <a:cubicBezTo>
                  <a:pt x="1793283" y="1325808"/>
                  <a:pt x="1803093" y="1273611"/>
                  <a:pt x="1821476" y="1219985"/>
                </a:cubicBezTo>
                <a:cubicBezTo>
                  <a:pt x="1861196" y="1103970"/>
                  <a:pt x="1913107" y="992814"/>
                  <a:pt x="1968638" y="883562"/>
                </a:cubicBezTo>
                <a:cubicBezTo>
                  <a:pt x="1955017" y="932997"/>
                  <a:pt x="1938348" y="983479"/>
                  <a:pt x="1935300" y="1034343"/>
                </a:cubicBezTo>
                <a:cubicBezTo>
                  <a:pt x="1930633" y="1110638"/>
                  <a:pt x="1953874" y="1206078"/>
                  <a:pt x="2030074" y="1236940"/>
                </a:cubicBezTo>
                <a:cubicBezTo>
                  <a:pt x="2024740" y="1243036"/>
                  <a:pt x="2019501" y="1249132"/>
                  <a:pt x="2014167" y="1255132"/>
                </a:cubicBezTo>
                <a:cubicBezTo>
                  <a:pt x="1975972" y="1297899"/>
                  <a:pt x="1945873" y="1347620"/>
                  <a:pt x="1907868" y="1390482"/>
                </a:cubicBezTo>
                <a:cubicBezTo>
                  <a:pt x="1890628" y="1410009"/>
                  <a:pt x="1877483" y="1433916"/>
                  <a:pt x="1863387" y="1455729"/>
                </a:cubicBezTo>
                <a:cubicBezTo>
                  <a:pt x="1849480" y="1477255"/>
                  <a:pt x="1811856" y="1517832"/>
                  <a:pt x="1780424" y="1533262"/>
                </a:cubicBezTo>
                <a:cubicBezTo>
                  <a:pt x="1776518" y="1532976"/>
                  <a:pt x="1772708" y="1532691"/>
                  <a:pt x="1768899" y="1532691"/>
                </a:cubicBezTo>
                <a:cubicBezTo>
                  <a:pt x="1766708" y="1532691"/>
                  <a:pt x="1764612" y="1533453"/>
                  <a:pt x="1762803" y="1534691"/>
                </a:cubicBezTo>
                <a:cubicBezTo>
                  <a:pt x="1761279" y="1531071"/>
                  <a:pt x="1758992" y="1527357"/>
                  <a:pt x="1755945" y="1523642"/>
                </a:cubicBezTo>
                <a:cubicBezTo>
                  <a:pt x="1751849" y="1518784"/>
                  <a:pt x="1745943" y="1515355"/>
                  <a:pt x="1739562" y="1512688"/>
                </a:cubicBezTo>
                <a:close/>
                <a:moveTo>
                  <a:pt x="1734799" y="1560027"/>
                </a:moveTo>
                <a:cubicBezTo>
                  <a:pt x="1724036" y="1572029"/>
                  <a:pt x="1710129" y="1578792"/>
                  <a:pt x="1696128" y="1578792"/>
                </a:cubicBezTo>
                <a:cubicBezTo>
                  <a:pt x="1693175" y="1577458"/>
                  <a:pt x="1690317" y="1576029"/>
                  <a:pt x="1687650" y="1574410"/>
                </a:cubicBezTo>
                <a:cubicBezTo>
                  <a:pt x="1677744" y="1568505"/>
                  <a:pt x="1673839" y="1560027"/>
                  <a:pt x="1674125" y="1551455"/>
                </a:cubicBezTo>
                <a:cubicBezTo>
                  <a:pt x="1674506" y="1550312"/>
                  <a:pt x="1674601" y="1549074"/>
                  <a:pt x="1674506" y="1547836"/>
                </a:cubicBezTo>
                <a:cubicBezTo>
                  <a:pt x="1675363" y="1542978"/>
                  <a:pt x="1677458" y="1538215"/>
                  <a:pt x="1680697" y="1534024"/>
                </a:cubicBezTo>
                <a:cubicBezTo>
                  <a:pt x="1681364" y="1533834"/>
                  <a:pt x="1681935" y="1533548"/>
                  <a:pt x="1682507" y="1533072"/>
                </a:cubicBezTo>
                <a:cubicBezTo>
                  <a:pt x="1684983" y="1530976"/>
                  <a:pt x="1688031" y="1529643"/>
                  <a:pt x="1691270" y="1528595"/>
                </a:cubicBezTo>
                <a:cubicBezTo>
                  <a:pt x="1696699" y="1529548"/>
                  <a:pt x="1702224" y="1530024"/>
                  <a:pt x="1707272" y="1530976"/>
                </a:cubicBezTo>
                <a:cubicBezTo>
                  <a:pt x="1720892" y="1533548"/>
                  <a:pt x="1752896" y="1539739"/>
                  <a:pt x="1734799" y="1560027"/>
                </a:cubicBezTo>
                <a:close/>
                <a:moveTo>
                  <a:pt x="1870054" y="1478970"/>
                </a:moveTo>
                <a:cubicBezTo>
                  <a:pt x="1890247" y="1456300"/>
                  <a:pt x="1902629" y="1427440"/>
                  <a:pt x="1921679" y="1404008"/>
                </a:cubicBezTo>
                <a:cubicBezTo>
                  <a:pt x="1941872" y="1379148"/>
                  <a:pt x="1963018" y="1353907"/>
                  <a:pt x="1981687" y="1328189"/>
                </a:cubicBezTo>
                <a:cubicBezTo>
                  <a:pt x="2070365" y="1205888"/>
                  <a:pt x="2189427" y="1107685"/>
                  <a:pt x="2269723" y="980050"/>
                </a:cubicBezTo>
                <a:lnTo>
                  <a:pt x="2270390" y="978907"/>
                </a:lnTo>
                <a:cubicBezTo>
                  <a:pt x="2271342" y="980145"/>
                  <a:pt x="2272676" y="981193"/>
                  <a:pt x="2274581" y="981574"/>
                </a:cubicBezTo>
                <a:cubicBezTo>
                  <a:pt x="2315538" y="989004"/>
                  <a:pt x="2380308" y="974907"/>
                  <a:pt x="2412122" y="946427"/>
                </a:cubicBezTo>
                <a:cubicBezTo>
                  <a:pt x="2427552" y="932616"/>
                  <a:pt x="2444126" y="921281"/>
                  <a:pt x="2460604" y="909089"/>
                </a:cubicBezTo>
                <a:cubicBezTo>
                  <a:pt x="2473844" y="899373"/>
                  <a:pt x="2483178" y="885562"/>
                  <a:pt x="2497371" y="876894"/>
                </a:cubicBezTo>
                <a:cubicBezTo>
                  <a:pt x="2499656" y="875466"/>
                  <a:pt x="2501943" y="874037"/>
                  <a:pt x="2504133" y="872418"/>
                </a:cubicBezTo>
                <a:cubicBezTo>
                  <a:pt x="2497085" y="915280"/>
                  <a:pt x="2495180" y="959000"/>
                  <a:pt x="2496609" y="999386"/>
                </a:cubicBezTo>
                <a:cubicBezTo>
                  <a:pt x="2496609" y="1001481"/>
                  <a:pt x="2497180" y="1003291"/>
                  <a:pt x="2497942" y="1004815"/>
                </a:cubicBezTo>
                <a:cubicBezTo>
                  <a:pt x="2497752" y="1005006"/>
                  <a:pt x="2497466" y="1005291"/>
                  <a:pt x="2497275" y="1005482"/>
                </a:cubicBezTo>
                <a:cubicBezTo>
                  <a:pt x="2439173" y="1062060"/>
                  <a:pt x="2382785" y="1121401"/>
                  <a:pt x="2322015" y="1175027"/>
                </a:cubicBezTo>
                <a:cubicBezTo>
                  <a:pt x="2294012" y="1199697"/>
                  <a:pt x="2261151" y="1216270"/>
                  <a:pt x="2234290" y="1242273"/>
                </a:cubicBezTo>
                <a:cubicBezTo>
                  <a:pt x="2210382" y="1265419"/>
                  <a:pt x="2182950" y="1283802"/>
                  <a:pt x="2158662" y="1306282"/>
                </a:cubicBezTo>
                <a:cubicBezTo>
                  <a:pt x="2099607" y="1361050"/>
                  <a:pt x="2027121" y="1403436"/>
                  <a:pt x="1960351" y="1448013"/>
                </a:cubicBezTo>
                <a:cubicBezTo>
                  <a:pt x="1929395" y="1468683"/>
                  <a:pt x="1894343" y="1483446"/>
                  <a:pt x="1862053" y="1502020"/>
                </a:cubicBezTo>
                <a:cubicBezTo>
                  <a:pt x="1853004" y="1507164"/>
                  <a:pt x="1840908" y="1520403"/>
                  <a:pt x="1833668" y="1525833"/>
                </a:cubicBezTo>
                <a:cubicBezTo>
                  <a:pt x="1826049" y="1531643"/>
                  <a:pt x="1817571" y="1533834"/>
                  <a:pt x="1808904" y="1534500"/>
                </a:cubicBezTo>
                <a:cubicBezTo>
                  <a:pt x="1832907" y="1520308"/>
                  <a:pt x="1854338" y="1496496"/>
                  <a:pt x="1869959" y="1478970"/>
                </a:cubicBezTo>
                <a:close/>
                <a:moveTo>
                  <a:pt x="2521850" y="982050"/>
                </a:moveTo>
                <a:cubicBezTo>
                  <a:pt x="2521088" y="889277"/>
                  <a:pt x="2540900" y="792217"/>
                  <a:pt x="2595002" y="715827"/>
                </a:cubicBezTo>
                <a:cubicBezTo>
                  <a:pt x="2631006" y="664963"/>
                  <a:pt x="2673297" y="617433"/>
                  <a:pt x="2711969" y="568475"/>
                </a:cubicBezTo>
                <a:cubicBezTo>
                  <a:pt x="2726923" y="549615"/>
                  <a:pt x="2748831" y="532375"/>
                  <a:pt x="2763213" y="511706"/>
                </a:cubicBezTo>
                <a:cubicBezTo>
                  <a:pt x="2774929" y="549425"/>
                  <a:pt x="2795408" y="586858"/>
                  <a:pt x="2823888" y="596193"/>
                </a:cubicBezTo>
                <a:cubicBezTo>
                  <a:pt x="2818173" y="609242"/>
                  <a:pt x="2812267" y="622291"/>
                  <a:pt x="2807314" y="635436"/>
                </a:cubicBezTo>
                <a:cubicBezTo>
                  <a:pt x="2752450" y="779739"/>
                  <a:pt x="2631006" y="878895"/>
                  <a:pt x="2521850" y="982050"/>
                </a:cubicBezTo>
                <a:close/>
                <a:moveTo>
                  <a:pt x="2815982" y="301203"/>
                </a:moveTo>
                <a:cubicBezTo>
                  <a:pt x="2820268" y="287678"/>
                  <a:pt x="2825888" y="274248"/>
                  <a:pt x="2830460" y="260627"/>
                </a:cubicBezTo>
                <a:cubicBezTo>
                  <a:pt x="2835984" y="273771"/>
                  <a:pt x="2841318" y="286916"/>
                  <a:pt x="2846366" y="300060"/>
                </a:cubicBezTo>
                <a:cubicBezTo>
                  <a:pt x="2848557" y="336922"/>
                  <a:pt x="2855796" y="374927"/>
                  <a:pt x="2857225" y="409598"/>
                </a:cubicBezTo>
                <a:cubicBezTo>
                  <a:pt x="2858844" y="449698"/>
                  <a:pt x="2856844" y="490846"/>
                  <a:pt x="2848081" y="529994"/>
                </a:cubicBezTo>
                <a:cubicBezTo>
                  <a:pt x="2844652" y="545139"/>
                  <a:pt x="2839318" y="559998"/>
                  <a:pt x="2833317" y="574571"/>
                </a:cubicBezTo>
                <a:cubicBezTo>
                  <a:pt x="2832555" y="574571"/>
                  <a:pt x="2831793" y="574857"/>
                  <a:pt x="2831031" y="575047"/>
                </a:cubicBezTo>
                <a:cubicBezTo>
                  <a:pt x="2775977" y="544091"/>
                  <a:pt x="2771786" y="440840"/>
                  <a:pt x="2784549" y="389595"/>
                </a:cubicBezTo>
                <a:cubicBezTo>
                  <a:pt x="2792264" y="358734"/>
                  <a:pt x="2806362" y="331207"/>
                  <a:pt x="2815982" y="301203"/>
                </a:cubicBezTo>
                <a:close/>
                <a:moveTo>
                  <a:pt x="2595288" y="297012"/>
                </a:moveTo>
                <a:cubicBezTo>
                  <a:pt x="2600431" y="295107"/>
                  <a:pt x="2605384" y="293298"/>
                  <a:pt x="2610051" y="291488"/>
                </a:cubicBezTo>
                <a:cubicBezTo>
                  <a:pt x="2622910" y="286630"/>
                  <a:pt x="2634816" y="280629"/>
                  <a:pt x="2646341" y="273771"/>
                </a:cubicBezTo>
                <a:cubicBezTo>
                  <a:pt x="2636721" y="302727"/>
                  <a:pt x="2631959" y="333207"/>
                  <a:pt x="2619005" y="361020"/>
                </a:cubicBezTo>
                <a:cubicBezTo>
                  <a:pt x="2608718" y="383309"/>
                  <a:pt x="2588334" y="403597"/>
                  <a:pt x="2567379" y="419504"/>
                </a:cubicBezTo>
                <a:cubicBezTo>
                  <a:pt x="2570523" y="409693"/>
                  <a:pt x="2572809" y="399882"/>
                  <a:pt x="2572999" y="390262"/>
                </a:cubicBezTo>
                <a:cubicBezTo>
                  <a:pt x="2573666" y="351972"/>
                  <a:pt x="2576999" y="325206"/>
                  <a:pt x="2595288" y="297012"/>
                </a:cubicBezTo>
                <a:close/>
                <a:moveTo>
                  <a:pt x="2550520" y="468843"/>
                </a:moveTo>
                <a:cubicBezTo>
                  <a:pt x="2551854" y="463319"/>
                  <a:pt x="2553663" y="457794"/>
                  <a:pt x="2555568" y="452175"/>
                </a:cubicBezTo>
                <a:cubicBezTo>
                  <a:pt x="2624529" y="410074"/>
                  <a:pt x="2656914" y="342637"/>
                  <a:pt x="2662820" y="263008"/>
                </a:cubicBezTo>
                <a:cubicBezTo>
                  <a:pt x="2683584" y="248530"/>
                  <a:pt x="2702634" y="231576"/>
                  <a:pt x="2721398" y="214145"/>
                </a:cubicBezTo>
                <a:cubicBezTo>
                  <a:pt x="2729304" y="206811"/>
                  <a:pt x="2786264" y="147470"/>
                  <a:pt x="2798646" y="177283"/>
                </a:cubicBezTo>
                <a:cubicBezTo>
                  <a:pt x="2806838" y="197095"/>
                  <a:pt x="2813410" y="217574"/>
                  <a:pt x="2821125" y="237576"/>
                </a:cubicBezTo>
                <a:cubicBezTo>
                  <a:pt x="2786359" y="299203"/>
                  <a:pt x="2755784" y="371498"/>
                  <a:pt x="2752069" y="441507"/>
                </a:cubicBezTo>
                <a:cubicBezTo>
                  <a:pt x="2751402" y="454556"/>
                  <a:pt x="2753403" y="473034"/>
                  <a:pt x="2757974" y="492751"/>
                </a:cubicBezTo>
                <a:cubicBezTo>
                  <a:pt x="2745116" y="505610"/>
                  <a:pt x="2730066" y="516945"/>
                  <a:pt x="2717017" y="529041"/>
                </a:cubicBezTo>
                <a:cubicBezTo>
                  <a:pt x="2696919" y="547615"/>
                  <a:pt x="2680346" y="570189"/>
                  <a:pt x="2663582" y="591716"/>
                </a:cubicBezTo>
                <a:cubicBezTo>
                  <a:pt x="2626815" y="638579"/>
                  <a:pt x="2585286" y="681918"/>
                  <a:pt x="2553568" y="732400"/>
                </a:cubicBezTo>
                <a:cubicBezTo>
                  <a:pt x="2534423" y="762880"/>
                  <a:pt x="2521088" y="797837"/>
                  <a:pt x="2512134" y="834413"/>
                </a:cubicBezTo>
                <a:cubicBezTo>
                  <a:pt x="2501371" y="844605"/>
                  <a:pt x="2491941" y="855844"/>
                  <a:pt x="2478511" y="864131"/>
                </a:cubicBezTo>
                <a:cubicBezTo>
                  <a:pt x="2457651" y="876894"/>
                  <a:pt x="2438697" y="898707"/>
                  <a:pt x="2418885" y="913851"/>
                </a:cubicBezTo>
                <a:cubicBezTo>
                  <a:pt x="2377832" y="945189"/>
                  <a:pt x="2331445" y="966715"/>
                  <a:pt x="2278677" y="966144"/>
                </a:cubicBezTo>
                <a:cubicBezTo>
                  <a:pt x="2311443" y="914232"/>
                  <a:pt x="2344494" y="862607"/>
                  <a:pt x="2379165" y="811553"/>
                </a:cubicBezTo>
                <a:cubicBezTo>
                  <a:pt x="2400216" y="780597"/>
                  <a:pt x="2423076" y="751450"/>
                  <a:pt x="2442316" y="719160"/>
                </a:cubicBezTo>
                <a:cubicBezTo>
                  <a:pt x="2458509" y="692109"/>
                  <a:pt x="2482702" y="660963"/>
                  <a:pt x="2493180" y="631435"/>
                </a:cubicBezTo>
                <a:cubicBezTo>
                  <a:pt x="2512230" y="577809"/>
                  <a:pt x="2537280" y="524184"/>
                  <a:pt x="2550425" y="468843"/>
                </a:cubicBezTo>
                <a:close/>
                <a:moveTo>
                  <a:pt x="2386309" y="327207"/>
                </a:moveTo>
                <a:cubicBezTo>
                  <a:pt x="2388024" y="327683"/>
                  <a:pt x="2389548" y="328350"/>
                  <a:pt x="2391262" y="328921"/>
                </a:cubicBezTo>
                <a:cubicBezTo>
                  <a:pt x="2395929" y="330350"/>
                  <a:pt x="2399454" y="328254"/>
                  <a:pt x="2401454" y="325111"/>
                </a:cubicBezTo>
                <a:cubicBezTo>
                  <a:pt x="2408502" y="326730"/>
                  <a:pt x="2415646" y="328064"/>
                  <a:pt x="2422885" y="328921"/>
                </a:cubicBezTo>
                <a:cubicBezTo>
                  <a:pt x="2452222" y="332350"/>
                  <a:pt x="2484416" y="329969"/>
                  <a:pt x="2513658" y="325873"/>
                </a:cubicBezTo>
                <a:cubicBezTo>
                  <a:pt x="2528898" y="323682"/>
                  <a:pt x="2542995" y="319396"/>
                  <a:pt x="2556235" y="313776"/>
                </a:cubicBezTo>
                <a:cubicBezTo>
                  <a:pt x="2549091" y="344447"/>
                  <a:pt x="2558807" y="379880"/>
                  <a:pt x="2546424" y="409312"/>
                </a:cubicBezTo>
                <a:cubicBezTo>
                  <a:pt x="2523945" y="462843"/>
                  <a:pt x="2515278" y="521993"/>
                  <a:pt x="2492227" y="575714"/>
                </a:cubicBezTo>
                <a:cubicBezTo>
                  <a:pt x="2478225" y="608480"/>
                  <a:pt x="2462319" y="640484"/>
                  <a:pt x="2445173" y="671821"/>
                </a:cubicBezTo>
                <a:cubicBezTo>
                  <a:pt x="2444412" y="671059"/>
                  <a:pt x="2443649" y="670297"/>
                  <a:pt x="2442602" y="669630"/>
                </a:cubicBezTo>
                <a:cubicBezTo>
                  <a:pt x="2414884" y="652866"/>
                  <a:pt x="2406693" y="607242"/>
                  <a:pt x="2397834" y="578952"/>
                </a:cubicBezTo>
                <a:cubicBezTo>
                  <a:pt x="2387547" y="545996"/>
                  <a:pt x="2382785" y="509515"/>
                  <a:pt x="2379070" y="475416"/>
                </a:cubicBezTo>
                <a:cubicBezTo>
                  <a:pt x="2374784" y="435982"/>
                  <a:pt x="2368783" y="368736"/>
                  <a:pt x="2386404" y="327302"/>
                </a:cubicBezTo>
                <a:close/>
                <a:moveTo>
                  <a:pt x="2249911" y="270533"/>
                </a:moveTo>
                <a:cubicBezTo>
                  <a:pt x="2257245" y="273295"/>
                  <a:pt x="2264675" y="275962"/>
                  <a:pt x="2272009" y="278724"/>
                </a:cubicBezTo>
                <a:cubicBezTo>
                  <a:pt x="2306966" y="297203"/>
                  <a:pt x="2340399" y="311871"/>
                  <a:pt x="2376975" y="324063"/>
                </a:cubicBezTo>
                <a:cubicBezTo>
                  <a:pt x="2347161" y="365116"/>
                  <a:pt x="2355258" y="449317"/>
                  <a:pt x="2358972" y="490560"/>
                </a:cubicBezTo>
                <a:cubicBezTo>
                  <a:pt x="2362687" y="532280"/>
                  <a:pt x="2370783" y="575047"/>
                  <a:pt x="2385357" y="614290"/>
                </a:cubicBezTo>
                <a:cubicBezTo>
                  <a:pt x="2395644" y="641913"/>
                  <a:pt x="2404407" y="673250"/>
                  <a:pt x="2431362" y="689347"/>
                </a:cubicBezTo>
                <a:cubicBezTo>
                  <a:pt x="2432505" y="690014"/>
                  <a:pt x="2433553" y="690395"/>
                  <a:pt x="2434601" y="690681"/>
                </a:cubicBezTo>
                <a:cubicBezTo>
                  <a:pt x="2391072" y="767166"/>
                  <a:pt x="2339827" y="839842"/>
                  <a:pt x="2287154" y="909851"/>
                </a:cubicBezTo>
                <a:cubicBezTo>
                  <a:pt x="2270485" y="932044"/>
                  <a:pt x="2259150" y="959571"/>
                  <a:pt x="2244291" y="983289"/>
                </a:cubicBezTo>
                <a:cubicBezTo>
                  <a:pt x="2220955" y="1020627"/>
                  <a:pt x="2195619" y="1051297"/>
                  <a:pt x="2165329" y="1083301"/>
                </a:cubicBezTo>
                <a:cubicBezTo>
                  <a:pt x="2123419" y="1127592"/>
                  <a:pt x="2084462" y="1174455"/>
                  <a:pt x="2044647" y="1220461"/>
                </a:cubicBezTo>
                <a:cubicBezTo>
                  <a:pt x="1951779" y="1185981"/>
                  <a:pt x="1945873" y="1059012"/>
                  <a:pt x="1965590" y="977097"/>
                </a:cubicBezTo>
                <a:cubicBezTo>
                  <a:pt x="1979877" y="917566"/>
                  <a:pt x="1995308" y="858511"/>
                  <a:pt x="2010929" y="799456"/>
                </a:cubicBezTo>
                <a:cubicBezTo>
                  <a:pt x="2028074" y="763356"/>
                  <a:pt x="2043980" y="726590"/>
                  <a:pt x="2058363" y="689442"/>
                </a:cubicBezTo>
                <a:cubicBezTo>
                  <a:pt x="2081700" y="629149"/>
                  <a:pt x="2111989" y="574476"/>
                  <a:pt x="2121419" y="510087"/>
                </a:cubicBezTo>
                <a:cubicBezTo>
                  <a:pt x="2127515" y="468367"/>
                  <a:pt x="2135897" y="427314"/>
                  <a:pt x="2143707" y="386071"/>
                </a:cubicBezTo>
                <a:cubicBezTo>
                  <a:pt x="2174568" y="390262"/>
                  <a:pt x="2206382" y="371022"/>
                  <a:pt x="2224194" y="346447"/>
                </a:cubicBezTo>
                <a:cubicBezTo>
                  <a:pt x="2237814" y="327683"/>
                  <a:pt x="2255531" y="295679"/>
                  <a:pt x="2249530" y="270533"/>
                </a:cubicBezTo>
                <a:close/>
                <a:moveTo>
                  <a:pt x="2236100" y="265294"/>
                </a:moveTo>
                <a:cubicBezTo>
                  <a:pt x="2239624" y="285487"/>
                  <a:pt x="2223813" y="307395"/>
                  <a:pt x="2214764" y="324063"/>
                </a:cubicBezTo>
                <a:cubicBezTo>
                  <a:pt x="2200381" y="350543"/>
                  <a:pt x="2175807" y="362544"/>
                  <a:pt x="2148184" y="363973"/>
                </a:cubicBezTo>
                <a:cubicBezTo>
                  <a:pt x="2150756" y="350067"/>
                  <a:pt x="2153232" y="336065"/>
                  <a:pt x="2155423" y="322063"/>
                </a:cubicBezTo>
                <a:cubicBezTo>
                  <a:pt x="2159328" y="297298"/>
                  <a:pt x="2161805" y="276153"/>
                  <a:pt x="2160090" y="250911"/>
                </a:cubicBezTo>
                <a:cubicBezTo>
                  <a:pt x="2159614" y="243387"/>
                  <a:pt x="2160471" y="237957"/>
                  <a:pt x="2161043" y="233100"/>
                </a:cubicBezTo>
                <a:cubicBezTo>
                  <a:pt x="2185522" y="245387"/>
                  <a:pt x="2210668" y="255674"/>
                  <a:pt x="2236195" y="265389"/>
                </a:cubicBezTo>
                <a:close/>
                <a:moveTo>
                  <a:pt x="2034932" y="154614"/>
                </a:moveTo>
                <a:cubicBezTo>
                  <a:pt x="2052648" y="159948"/>
                  <a:pt x="2069698" y="166996"/>
                  <a:pt x="2086748" y="175664"/>
                </a:cubicBezTo>
                <a:cubicBezTo>
                  <a:pt x="2099702" y="182236"/>
                  <a:pt x="2110084" y="194904"/>
                  <a:pt x="2120276" y="205096"/>
                </a:cubicBezTo>
                <a:cubicBezTo>
                  <a:pt x="2128372" y="213192"/>
                  <a:pt x="2136849" y="219479"/>
                  <a:pt x="2146184" y="225099"/>
                </a:cubicBezTo>
                <a:cubicBezTo>
                  <a:pt x="2145708" y="237386"/>
                  <a:pt x="2142088" y="258246"/>
                  <a:pt x="2142183" y="264342"/>
                </a:cubicBezTo>
                <a:cubicBezTo>
                  <a:pt x="2142469" y="297584"/>
                  <a:pt x="2132754" y="331398"/>
                  <a:pt x="2126848" y="364068"/>
                </a:cubicBezTo>
                <a:cubicBezTo>
                  <a:pt x="2116561" y="420742"/>
                  <a:pt x="2105798" y="477416"/>
                  <a:pt x="2095320" y="534090"/>
                </a:cubicBezTo>
                <a:cubicBezTo>
                  <a:pt x="2094654" y="537804"/>
                  <a:pt x="2093796" y="541519"/>
                  <a:pt x="2092939" y="545234"/>
                </a:cubicBezTo>
                <a:cubicBezTo>
                  <a:pt x="2040075" y="497799"/>
                  <a:pt x="2025026" y="414741"/>
                  <a:pt x="2024930" y="346733"/>
                </a:cubicBezTo>
                <a:cubicBezTo>
                  <a:pt x="2024930" y="282344"/>
                  <a:pt x="2030169" y="218145"/>
                  <a:pt x="2033884" y="154423"/>
                </a:cubicBezTo>
                <a:cubicBezTo>
                  <a:pt x="2034265" y="154423"/>
                  <a:pt x="2034646" y="154423"/>
                  <a:pt x="2034932" y="154518"/>
                </a:cubicBezTo>
                <a:close/>
                <a:moveTo>
                  <a:pt x="1957303" y="178426"/>
                </a:moveTo>
                <a:cubicBezTo>
                  <a:pt x="1960732" y="171759"/>
                  <a:pt x="1961208" y="164043"/>
                  <a:pt x="1961304" y="156328"/>
                </a:cubicBezTo>
                <a:cubicBezTo>
                  <a:pt x="1961970" y="152518"/>
                  <a:pt x="1962732" y="148613"/>
                  <a:pt x="1963399" y="144803"/>
                </a:cubicBezTo>
                <a:cubicBezTo>
                  <a:pt x="1965399" y="145184"/>
                  <a:pt x="1967400" y="145565"/>
                  <a:pt x="1969400" y="145946"/>
                </a:cubicBezTo>
                <a:cubicBezTo>
                  <a:pt x="1985116" y="149375"/>
                  <a:pt x="2000737" y="150804"/>
                  <a:pt x="2016453" y="152518"/>
                </a:cubicBezTo>
                <a:cubicBezTo>
                  <a:pt x="2007976" y="184617"/>
                  <a:pt x="2005404" y="219765"/>
                  <a:pt x="2005118" y="252245"/>
                </a:cubicBezTo>
                <a:cubicBezTo>
                  <a:pt x="2004738" y="303775"/>
                  <a:pt x="1999213" y="355401"/>
                  <a:pt x="2005785" y="406645"/>
                </a:cubicBezTo>
                <a:cubicBezTo>
                  <a:pt x="2011691" y="453127"/>
                  <a:pt x="2033408" y="550282"/>
                  <a:pt x="2086938" y="566951"/>
                </a:cubicBezTo>
                <a:cubicBezTo>
                  <a:pt x="2071603" y="615814"/>
                  <a:pt x="2044076" y="666106"/>
                  <a:pt x="2025312" y="711445"/>
                </a:cubicBezTo>
                <a:cubicBezTo>
                  <a:pt x="2021311" y="721065"/>
                  <a:pt x="2017120" y="730590"/>
                  <a:pt x="2012834" y="740115"/>
                </a:cubicBezTo>
                <a:cubicBezTo>
                  <a:pt x="2009119" y="747354"/>
                  <a:pt x="2005880" y="754879"/>
                  <a:pt x="2002833" y="762594"/>
                </a:cubicBezTo>
                <a:cubicBezTo>
                  <a:pt x="1984925" y="801647"/>
                  <a:pt x="1965590" y="840033"/>
                  <a:pt x="1944921" y="877752"/>
                </a:cubicBezTo>
                <a:cubicBezTo>
                  <a:pt x="1889199" y="979098"/>
                  <a:pt x="1842050" y="1088921"/>
                  <a:pt x="1804427" y="1198077"/>
                </a:cubicBezTo>
                <a:cubicBezTo>
                  <a:pt x="1787282" y="1247703"/>
                  <a:pt x="1765850" y="1298566"/>
                  <a:pt x="1759564" y="1351049"/>
                </a:cubicBezTo>
                <a:cubicBezTo>
                  <a:pt x="1756135" y="1379052"/>
                  <a:pt x="1749467" y="1405341"/>
                  <a:pt x="1742609" y="1432773"/>
                </a:cubicBezTo>
                <a:cubicBezTo>
                  <a:pt x="1738514" y="1449061"/>
                  <a:pt x="1736133" y="1465635"/>
                  <a:pt x="1732227" y="1482018"/>
                </a:cubicBezTo>
                <a:cubicBezTo>
                  <a:pt x="1732608" y="1480494"/>
                  <a:pt x="1731370" y="1482208"/>
                  <a:pt x="1729275" y="1485542"/>
                </a:cubicBezTo>
                <a:cubicBezTo>
                  <a:pt x="1724131" y="1440489"/>
                  <a:pt x="1735847" y="1390863"/>
                  <a:pt x="1745181" y="1347906"/>
                </a:cubicBezTo>
                <a:cubicBezTo>
                  <a:pt x="1750420" y="1323998"/>
                  <a:pt x="1747277" y="1297614"/>
                  <a:pt x="1747277" y="1273420"/>
                </a:cubicBezTo>
                <a:cubicBezTo>
                  <a:pt x="1747277" y="1240559"/>
                  <a:pt x="1752230" y="1208079"/>
                  <a:pt x="1749944" y="1175313"/>
                </a:cubicBezTo>
                <a:cubicBezTo>
                  <a:pt x="1741943" y="1063489"/>
                  <a:pt x="1750134" y="948141"/>
                  <a:pt x="1771851" y="837461"/>
                </a:cubicBezTo>
                <a:cubicBezTo>
                  <a:pt x="1788711" y="751641"/>
                  <a:pt x="1806522" y="665630"/>
                  <a:pt x="1832907" y="582477"/>
                </a:cubicBezTo>
                <a:cubicBezTo>
                  <a:pt x="1835002" y="577428"/>
                  <a:pt x="1837002" y="572380"/>
                  <a:pt x="1838621" y="567237"/>
                </a:cubicBezTo>
                <a:cubicBezTo>
                  <a:pt x="1838907" y="566379"/>
                  <a:pt x="1838812" y="565617"/>
                  <a:pt x="1838621" y="564855"/>
                </a:cubicBezTo>
                <a:cubicBezTo>
                  <a:pt x="1848242" y="535995"/>
                  <a:pt x="1859005" y="507515"/>
                  <a:pt x="1871197" y="479511"/>
                </a:cubicBezTo>
                <a:cubicBezTo>
                  <a:pt x="1912440" y="384928"/>
                  <a:pt x="1938348" y="280629"/>
                  <a:pt x="1957398" y="178521"/>
                </a:cubicBezTo>
                <a:close/>
                <a:moveTo>
                  <a:pt x="1708510" y="1433821"/>
                </a:moveTo>
                <a:cubicBezTo>
                  <a:pt x="1707272" y="1426773"/>
                  <a:pt x="1704986" y="1420200"/>
                  <a:pt x="1702033" y="1413057"/>
                </a:cubicBezTo>
                <a:cubicBezTo>
                  <a:pt x="1695556" y="1397436"/>
                  <a:pt x="1696223" y="1378290"/>
                  <a:pt x="1693746" y="1361526"/>
                </a:cubicBezTo>
                <a:cubicBezTo>
                  <a:pt x="1689841" y="1333904"/>
                  <a:pt x="1682983" y="1307424"/>
                  <a:pt x="1680792" y="1279516"/>
                </a:cubicBezTo>
                <a:cubicBezTo>
                  <a:pt x="1678601" y="1250655"/>
                  <a:pt x="1668696" y="1223509"/>
                  <a:pt x="1662980" y="1195220"/>
                </a:cubicBezTo>
                <a:cubicBezTo>
                  <a:pt x="1659647" y="1178932"/>
                  <a:pt x="1653455" y="1163787"/>
                  <a:pt x="1651741" y="1147119"/>
                </a:cubicBezTo>
                <a:cubicBezTo>
                  <a:pt x="1650693" y="1137213"/>
                  <a:pt x="1649741" y="1122544"/>
                  <a:pt x="1646217" y="1113400"/>
                </a:cubicBezTo>
                <a:cubicBezTo>
                  <a:pt x="1634691" y="1083111"/>
                  <a:pt x="1627833" y="1052059"/>
                  <a:pt x="1621547" y="1020246"/>
                </a:cubicBezTo>
                <a:cubicBezTo>
                  <a:pt x="1617165" y="998433"/>
                  <a:pt x="1614308" y="976716"/>
                  <a:pt x="1612117" y="955095"/>
                </a:cubicBezTo>
                <a:cubicBezTo>
                  <a:pt x="1621737" y="928710"/>
                  <a:pt x="1628309" y="901278"/>
                  <a:pt x="1636787" y="874513"/>
                </a:cubicBezTo>
                <a:cubicBezTo>
                  <a:pt x="1653646" y="821173"/>
                  <a:pt x="1679745" y="778501"/>
                  <a:pt x="1714416" y="735067"/>
                </a:cubicBezTo>
                <a:cubicBezTo>
                  <a:pt x="1737942" y="705730"/>
                  <a:pt x="1766422" y="678298"/>
                  <a:pt x="1790996" y="648485"/>
                </a:cubicBezTo>
                <a:cubicBezTo>
                  <a:pt x="1774423" y="714493"/>
                  <a:pt x="1762421" y="782216"/>
                  <a:pt x="1749563" y="847272"/>
                </a:cubicBezTo>
                <a:cubicBezTo>
                  <a:pt x="1738704" y="902326"/>
                  <a:pt x="1738800" y="958905"/>
                  <a:pt x="1731275" y="1014340"/>
                </a:cubicBezTo>
                <a:cubicBezTo>
                  <a:pt x="1723845" y="1069395"/>
                  <a:pt x="1722893" y="1120068"/>
                  <a:pt x="1729751" y="1175598"/>
                </a:cubicBezTo>
                <a:cubicBezTo>
                  <a:pt x="1733751" y="1207602"/>
                  <a:pt x="1728703" y="1241607"/>
                  <a:pt x="1727084" y="1273706"/>
                </a:cubicBezTo>
                <a:cubicBezTo>
                  <a:pt x="1725369" y="1307615"/>
                  <a:pt x="1726893" y="1339048"/>
                  <a:pt x="1718607" y="1372385"/>
                </a:cubicBezTo>
                <a:cubicBezTo>
                  <a:pt x="1713654" y="1392197"/>
                  <a:pt x="1710034" y="1412866"/>
                  <a:pt x="1708415" y="1433726"/>
                </a:cubicBezTo>
                <a:close/>
                <a:moveTo>
                  <a:pt x="1903868" y="140040"/>
                </a:moveTo>
                <a:cubicBezTo>
                  <a:pt x="1903868" y="140040"/>
                  <a:pt x="1904154" y="140040"/>
                  <a:pt x="1904249" y="140040"/>
                </a:cubicBezTo>
                <a:cubicBezTo>
                  <a:pt x="1918727" y="141183"/>
                  <a:pt x="1933300" y="141755"/>
                  <a:pt x="1947778" y="142326"/>
                </a:cubicBezTo>
                <a:cubicBezTo>
                  <a:pt x="1944349" y="152899"/>
                  <a:pt x="1942920" y="165186"/>
                  <a:pt x="1944539" y="176235"/>
                </a:cubicBezTo>
                <a:cubicBezTo>
                  <a:pt x="1911297" y="283868"/>
                  <a:pt x="1887866" y="393691"/>
                  <a:pt x="1841384" y="497037"/>
                </a:cubicBezTo>
                <a:cubicBezTo>
                  <a:pt x="1826715" y="529708"/>
                  <a:pt x="1814618" y="563808"/>
                  <a:pt x="1804236" y="598669"/>
                </a:cubicBezTo>
                <a:cubicBezTo>
                  <a:pt x="1790520" y="618957"/>
                  <a:pt x="1777185" y="639436"/>
                  <a:pt x="1760897" y="658391"/>
                </a:cubicBezTo>
                <a:cubicBezTo>
                  <a:pt x="1730608" y="693633"/>
                  <a:pt x="1700604" y="728685"/>
                  <a:pt x="1671934" y="765261"/>
                </a:cubicBezTo>
                <a:cubicBezTo>
                  <a:pt x="1641454" y="804314"/>
                  <a:pt x="1620213" y="861083"/>
                  <a:pt x="1608688" y="914423"/>
                </a:cubicBezTo>
                <a:cubicBezTo>
                  <a:pt x="1606878" y="881466"/>
                  <a:pt x="1606402" y="848510"/>
                  <a:pt x="1605830" y="814887"/>
                </a:cubicBezTo>
                <a:cubicBezTo>
                  <a:pt x="1604021" y="710016"/>
                  <a:pt x="1605354" y="605337"/>
                  <a:pt x="1615260" y="501228"/>
                </a:cubicBezTo>
                <a:cubicBezTo>
                  <a:pt x="1616879" y="501419"/>
                  <a:pt x="1618499" y="500466"/>
                  <a:pt x="1618499" y="498276"/>
                </a:cubicBezTo>
                <a:cubicBezTo>
                  <a:pt x="1618499" y="490656"/>
                  <a:pt x="1618213" y="483226"/>
                  <a:pt x="1617927" y="475797"/>
                </a:cubicBezTo>
                <a:cubicBezTo>
                  <a:pt x="1620594" y="451603"/>
                  <a:pt x="1623642" y="427410"/>
                  <a:pt x="1627357" y="403216"/>
                </a:cubicBezTo>
                <a:cubicBezTo>
                  <a:pt x="1629833" y="386547"/>
                  <a:pt x="1632405" y="369974"/>
                  <a:pt x="1634882" y="353305"/>
                </a:cubicBezTo>
                <a:cubicBezTo>
                  <a:pt x="1644502" y="335112"/>
                  <a:pt x="1666505" y="322730"/>
                  <a:pt x="1681650" y="310538"/>
                </a:cubicBezTo>
                <a:cubicBezTo>
                  <a:pt x="1706224" y="290726"/>
                  <a:pt x="1728227" y="266247"/>
                  <a:pt x="1748325" y="241958"/>
                </a:cubicBezTo>
                <a:cubicBezTo>
                  <a:pt x="1755945" y="232719"/>
                  <a:pt x="1763088" y="223003"/>
                  <a:pt x="1769946" y="213097"/>
                </a:cubicBezTo>
                <a:cubicBezTo>
                  <a:pt x="1794330" y="221955"/>
                  <a:pt x="1821000" y="221289"/>
                  <a:pt x="1844051" y="207763"/>
                </a:cubicBezTo>
                <a:cubicBezTo>
                  <a:pt x="1857576" y="199857"/>
                  <a:pt x="1870340" y="190999"/>
                  <a:pt x="1882151" y="180712"/>
                </a:cubicBezTo>
                <a:cubicBezTo>
                  <a:pt x="1896248" y="168425"/>
                  <a:pt x="1899677" y="156328"/>
                  <a:pt x="1903772" y="139850"/>
                </a:cubicBezTo>
                <a:close/>
                <a:moveTo>
                  <a:pt x="1810713" y="108132"/>
                </a:moveTo>
                <a:cubicBezTo>
                  <a:pt x="1816809" y="110989"/>
                  <a:pt x="1822810" y="114037"/>
                  <a:pt x="1828716" y="117371"/>
                </a:cubicBezTo>
                <a:cubicBezTo>
                  <a:pt x="1839288" y="123467"/>
                  <a:pt x="1854814" y="126039"/>
                  <a:pt x="1866434" y="130325"/>
                </a:cubicBezTo>
                <a:cubicBezTo>
                  <a:pt x="1872054" y="132420"/>
                  <a:pt x="1877769" y="134421"/>
                  <a:pt x="1883579" y="136040"/>
                </a:cubicBezTo>
                <a:cubicBezTo>
                  <a:pt x="1881389" y="145374"/>
                  <a:pt x="1879103" y="154233"/>
                  <a:pt x="1872435" y="161853"/>
                </a:cubicBezTo>
                <a:cubicBezTo>
                  <a:pt x="1863101" y="172521"/>
                  <a:pt x="1850909" y="180522"/>
                  <a:pt x="1839003" y="188237"/>
                </a:cubicBezTo>
                <a:cubicBezTo>
                  <a:pt x="1818333" y="201572"/>
                  <a:pt x="1800236" y="200143"/>
                  <a:pt x="1779376" y="198524"/>
                </a:cubicBezTo>
                <a:cubicBezTo>
                  <a:pt x="1785282" y="188904"/>
                  <a:pt x="1790901" y="179093"/>
                  <a:pt x="1795759" y="168996"/>
                </a:cubicBezTo>
                <a:cubicBezTo>
                  <a:pt x="1800807" y="158519"/>
                  <a:pt x="1803855" y="147089"/>
                  <a:pt x="1806713" y="135849"/>
                </a:cubicBezTo>
                <a:cubicBezTo>
                  <a:pt x="1808237" y="129753"/>
                  <a:pt x="1808522" y="117466"/>
                  <a:pt x="1810713" y="108132"/>
                </a:cubicBezTo>
                <a:close/>
                <a:moveTo>
                  <a:pt x="1681840" y="106703"/>
                </a:moveTo>
                <a:cubicBezTo>
                  <a:pt x="1688603" y="84605"/>
                  <a:pt x="1698985" y="63555"/>
                  <a:pt x="1706510" y="41647"/>
                </a:cubicBezTo>
                <a:cubicBezTo>
                  <a:pt x="1707462" y="41838"/>
                  <a:pt x="1708415" y="42123"/>
                  <a:pt x="1709272" y="42409"/>
                </a:cubicBezTo>
                <a:cubicBezTo>
                  <a:pt x="1709843" y="43076"/>
                  <a:pt x="1710415" y="43647"/>
                  <a:pt x="1711082" y="44409"/>
                </a:cubicBezTo>
                <a:cubicBezTo>
                  <a:pt x="1711558" y="45076"/>
                  <a:pt x="1712225" y="45648"/>
                  <a:pt x="1712987" y="46124"/>
                </a:cubicBezTo>
                <a:cubicBezTo>
                  <a:pt x="1713558" y="46410"/>
                  <a:pt x="1714034" y="46600"/>
                  <a:pt x="1714606" y="46886"/>
                </a:cubicBezTo>
                <a:cubicBezTo>
                  <a:pt x="1716511" y="47648"/>
                  <a:pt x="1718702" y="47934"/>
                  <a:pt x="1720512" y="47267"/>
                </a:cubicBezTo>
                <a:cubicBezTo>
                  <a:pt x="1723083" y="48886"/>
                  <a:pt x="1725560" y="50886"/>
                  <a:pt x="1727846" y="53553"/>
                </a:cubicBezTo>
                <a:cubicBezTo>
                  <a:pt x="1734608" y="61173"/>
                  <a:pt x="1740133" y="66603"/>
                  <a:pt x="1749658" y="70127"/>
                </a:cubicBezTo>
                <a:cubicBezTo>
                  <a:pt x="1749753" y="70127"/>
                  <a:pt x="1749944" y="70127"/>
                  <a:pt x="1750039" y="70127"/>
                </a:cubicBezTo>
                <a:cubicBezTo>
                  <a:pt x="1752706" y="73365"/>
                  <a:pt x="1755563" y="76318"/>
                  <a:pt x="1758612" y="78985"/>
                </a:cubicBezTo>
                <a:cubicBezTo>
                  <a:pt x="1771470" y="89939"/>
                  <a:pt x="1786425" y="96892"/>
                  <a:pt x="1801379" y="103845"/>
                </a:cubicBezTo>
                <a:cubicBezTo>
                  <a:pt x="1795473" y="114132"/>
                  <a:pt x="1794235" y="129753"/>
                  <a:pt x="1791378" y="138993"/>
                </a:cubicBezTo>
                <a:cubicBezTo>
                  <a:pt x="1785091" y="159567"/>
                  <a:pt x="1774518" y="179093"/>
                  <a:pt x="1762136" y="197286"/>
                </a:cubicBezTo>
                <a:cubicBezTo>
                  <a:pt x="1762136" y="197286"/>
                  <a:pt x="1761945" y="197286"/>
                  <a:pt x="1761945" y="197286"/>
                </a:cubicBezTo>
                <a:cubicBezTo>
                  <a:pt x="1757564" y="197095"/>
                  <a:pt x="1755183" y="201953"/>
                  <a:pt x="1756421" y="205572"/>
                </a:cubicBezTo>
                <a:cubicBezTo>
                  <a:pt x="1748515" y="216526"/>
                  <a:pt x="1740133" y="227099"/>
                  <a:pt x="1731751" y="237100"/>
                </a:cubicBezTo>
                <a:cubicBezTo>
                  <a:pt x="1709843" y="263294"/>
                  <a:pt x="1684888" y="288154"/>
                  <a:pt x="1657646" y="308728"/>
                </a:cubicBezTo>
                <a:cubicBezTo>
                  <a:pt x="1651646" y="313300"/>
                  <a:pt x="1645169" y="317967"/>
                  <a:pt x="1639168" y="323206"/>
                </a:cubicBezTo>
                <a:cubicBezTo>
                  <a:pt x="1645550" y="281868"/>
                  <a:pt x="1652313" y="240529"/>
                  <a:pt x="1660218" y="199381"/>
                </a:cubicBezTo>
                <a:cubicBezTo>
                  <a:pt x="1666219" y="168234"/>
                  <a:pt x="1672410" y="136802"/>
                  <a:pt x="1681554" y="106512"/>
                </a:cubicBezTo>
                <a:close/>
                <a:moveTo>
                  <a:pt x="1593353" y="151375"/>
                </a:moveTo>
                <a:cubicBezTo>
                  <a:pt x="1602783" y="134802"/>
                  <a:pt x="1612022" y="118133"/>
                  <a:pt x="1622595" y="102226"/>
                </a:cubicBezTo>
                <a:cubicBezTo>
                  <a:pt x="1633358" y="85843"/>
                  <a:pt x="1646788" y="71365"/>
                  <a:pt x="1660599" y="57363"/>
                </a:cubicBezTo>
                <a:cubicBezTo>
                  <a:pt x="1660599" y="56697"/>
                  <a:pt x="1660599" y="56125"/>
                  <a:pt x="1660599" y="55458"/>
                </a:cubicBezTo>
                <a:cubicBezTo>
                  <a:pt x="1669553" y="49077"/>
                  <a:pt x="1679078" y="43933"/>
                  <a:pt x="1688984" y="39171"/>
                </a:cubicBezTo>
                <a:cubicBezTo>
                  <a:pt x="1691555" y="38218"/>
                  <a:pt x="1694127" y="37361"/>
                  <a:pt x="1696794" y="36504"/>
                </a:cubicBezTo>
                <a:cubicBezTo>
                  <a:pt x="1696985" y="36789"/>
                  <a:pt x="1697271" y="37075"/>
                  <a:pt x="1697556" y="37456"/>
                </a:cubicBezTo>
                <a:cubicBezTo>
                  <a:pt x="1690698" y="52220"/>
                  <a:pt x="1683269" y="66793"/>
                  <a:pt x="1677268" y="81938"/>
                </a:cubicBezTo>
                <a:cubicBezTo>
                  <a:pt x="1664695" y="113656"/>
                  <a:pt x="1656789" y="146422"/>
                  <a:pt x="1649360" y="179760"/>
                </a:cubicBezTo>
                <a:cubicBezTo>
                  <a:pt x="1644121" y="203477"/>
                  <a:pt x="1639454" y="227289"/>
                  <a:pt x="1635167" y="251197"/>
                </a:cubicBezTo>
                <a:cubicBezTo>
                  <a:pt x="1626500" y="239481"/>
                  <a:pt x="1608593" y="234909"/>
                  <a:pt x="1596877" y="225861"/>
                </a:cubicBezTo>
                <a:cubicBezTo>
                  <a:pt x="1582685" y="214812"/>
                  <a:pt x="1577255" y="197000"/>
                  <a:pt x="1575827" y="178521"/>
                </a:cubicBezTo>
                <a:cubicBezTo>
                  <a:pt x="1581923" y="169568"/>
                  <a:pt x="1588114" y="160710"/>
                  <a:pt x="1593448" y="151280"/>
                </a:cubicBezTo>
                <a:close/>
                <a:moveTo>
                  <a:pt x="1368277" y="344256"/>
                </a:moveTo>
                <a:cubicBezTo>
                  <a:pt x="1373039" y="343685"/>
                  <a:pt x="1377707" y="343113"/>
                  <a:pt x="1382279" y="342923"/>
                </a:cubicBezTo>
                <a:cubicBezTo>
                  <a:pt x="1399995" y="342256"/>
                  <a:pt x="1417521" y="340732"/>
                  <a:pt x="1434857" y="337398"/>
                </a:cubicBezTo>
                <a:cubicBezTo>
                  <a:pt x="1461908" y="332160"/>
                  <a:pt x="1490292" y="329874"/>
                  <a:pt x="1511342" y="310252"/>
                </a:cubicBezTo>
                <a:cubicBezTo>
                  <a:pt x="1522772" y="299679"/>
                  <a:pt x="1528297" y="281201"/>
                  <a:pt x="1533917" y="267104"/>
                </a:cubicBezTo>
                <a:cubicBezTo>
                  <a:pt x="1542394" y="245673"/>
                  <a:pt x="1548966" y="224432"/>
                  <a:pt x="1559729" y="203953"/>
                </a:cubicBezTo>
                <a:cubicBezTo>
                  <a:pt x="1561349" y="200905"/>
                  <a:pt x="1563063" y="197952"/>
                  <a:pt x="1564873" y="195000"/>
                </a:cubicBezTo>
                <a:cubicBezTo>
                  <a:pt x="1566302" y="202334"/>
                  <a:pt x="1568683" y="209382"/>
                  <a:pt x="1572017" y="215859"/>
                </a:cubicBezTo>
                <a:cubicBezTo>
                  <a:pt x="1585352" y="241196"/>
                  <a:pt x="1611260" y="248435"/>
                  <a:pt x="1630881" y="267390"/>
                </a:cubicBezTo>
                <a:cubicBezTo>
                  <a:pt x="1631167" y="267675"/>
                  <a:pt x="1631643" y="267961"/>
                  <a:pt x="1631929" y="268152"/>
                </a:cubicBezTo>
                <a:cubicBezTo>
                  <a:pt x="1628976" y="285297"/>
                  <a:pt x="1626214" y="302442"/>
                  <a:pt x="1623547" y="319587"/>
                </a:cubicBezTo>
                <a:cubicBezTo>
                  <a:pt x="1621261" y="320825"/>
                  <a:pt x="1620213" y="323206"/>
                  <a:pt x="1622404" y="326921"/>
                </a:cubicBezTo>
                <a:cubicBezTo>
                  <a:pt x="1621261" y="333969"/>
                  <a:pt x="1620213" y="341018"/>
                  <a:pt x="1619070" y="348066"/>
                </a:cubicBezTo>
                <a:cubicBezTo>
                  <a:pt x="1617165" y="352067"/>
                  <a:pt x="1615832" y="356258"/>
                  <a:pt x="1615165" y="360830"/>
                </a:cubicBezTo>
                <a:cubicBezTo>
                  <a:pt x="1614784" y="363306"/>
                  <a:pt x="1615260" y="365211"/>
                  <a:pt x="1616213" y="366735"/>
                </a:cubicBezTo>
                <a:cubicBezTo>
                  <a:pt x="1616022" y="368164"/>
                  <a:pt x="1615832" y="369688"/>
                  <a:pt x="1615546" y="371117"/>
                </a:cubicBezTo>
                <a:cubicBezTo>
                  <a:pt x="1610879" y="387690"/>
                  <a:pt x="1607545" y="404454"/>
                  <a:pt x="1605640" y="421504"/>
                </a:cubicBezTo>
                <a:cubicBezTo>
                  <a:pt x="1604402" y="432363"/>
                  <a:pt x="1603640" y="443793"/>
                  <a:pt x="1604021" y="455318"/>
                </a:cubicBezTo>
                <a:cubicBezTo>
                  <a:pt x="1590971" y="564093"/>
                  <a:pt x="1585542" y="673059"/>
                  <a:pt x="1587638" y="782978"/>
                </a:cubicBezTo>
                <a:cubicBezTo>
                  <a:pt x="1588971" y="850224"/>
                  <a:pt x="1587257" y="916709"/>
                  <a:pt x="1596972" y="983384"/>
                </a:cubicBezTo>
                <a:cubicBezTo>
                  <a:pt x="1601354" y="1013197"/>
                  <a:pt x="1607354" y="1042725"/>
                  <a:pt x="1614403" y="1071966"/>
                </a:cubicBezTo>
                <a:cubicBezTo>
                  <a:pt x="1621642" y="1102161"/>
                  <a:pt x="1633358" y="1130450"/>
                  <a:pt x="1634501" y="1161882"/>
                </a:cubicBezTo>
                <a:cubicBezTo>
                  <a:pt x="1635072" y="1175694"/>
                  <a:pt x="1644121" y="1190457"/>
                  <a:pt x="1645836" y="1204650"/>
                </a:cubicBezTo>
                <a:cubicBezTo>
                  <a:pt x="1647359" y="1217032"/>
                  <a:pt x="1652217" y="1230367"/>
                  <a:pt x="1655265" y="1242464"/>
                </a:cubicBezTo>
                <a:cubicBezTo>
                  <a:pt x="1662504" y="1270658"/>
                  <a:pt x="1661457" y="1299900"/>
                  <a:pt x="1668886" y="1327998"/>
                </a:cubicBezTo>
                <a:cubicBezTo>
                  <a:pt x="1676125" y="1355430"/>
                  <a:pt x="1674029" y="1385148"/>
                  <a:pt x="1681840" y="1412009"/>
                </a:cubicBezTo>
                <a:cubicBezTo>
                  <a:pt x="1686031" y="1426392"/>
                  <a:pt x="1691270" y="1436488"/>
                  <a:pt x="1690603" y="1452109"/>
                </a:cubicBezTo>
                <a:cubicBezTo>
                  <a:pt x="1690127" y="1464206"/>
                  <a:pt x="1693842" y="1476112"/>
                  <a:pt x="1695175" y="1488114"/>
                </a:cubicBezTo>
                <a:cubicBezTo>
                  <a:pt x="1695651" y="1492590"/>
                  <a:pt x="1696223" y="1497258"/>
                  <a:pt x="1697175" y="1501830"/>
                </a:cubicBezTo>
                <a:cubicBezTo>
                  <a:pt x="1696223" y="1501639"/>
                  <a:pt x="1695366" y="1501544"/>
                  <a:pt x="1694413" y="1501449"/>
                </a:cubicBezTo>
                <a:cubicBezTo>
                  <a:pt x="1690698" y="1493352"/>
                  <a:pt x="1684221" y="1487733"/>
                  <a:pt x="1676696" y="1483446"/>
                </a:cubicBezTo>
                <a:cubicBezTo>
                  <a:pt x="1669934" y="1472778"/>
                  <a:pt x="1664695" y="1460396"/>
                  <a:pt x="1658028" y="1451347"/>
                </a:cubicBezTo>
                <a:cubicBezTo>
                  <a:pt x="1642216" y="1429916"/>
                  <a:pt x="1625262" y="1408104"/>
                  <a:pt x="1612403" y="1384767"/>
                </a:cubicBezTo>
                <a:cubicBezTo>
                  <a:pt x="1584971" y="1335237"/>
                  <a:pt x="1562206" y="1283517"/>
                  <a:pt x="1545633" y="1229319"/>
                </a:cubicBezTo>
                <a:cubicBezTo>
                  <a:pt x="1537917" y="1204078"/>
                  <a:pt x="1528392" y="1179408"/>
                  <a:pt x="1519439" y="1154548"/>
                </a:cubicBezTo>
                <a:cubicBezTo>
                  <a:pt x="1509342" y="1126640"/>
                  <a:pt x="1502770" y="1097208"/>
                  <a:pt x="1492769" y="1069109"/>
                </a:cubicBezTo>
                <a:cubicBezTo>
                  <a:pt x="1474100" y="1016150"/>
                  <a:pt x="1461622" y="961286"/>
                  <a:pt x="1447430" y="906993"/>
                </a:cubicBezTo>
                <a:cubicBezTo>
                  <a:pt x="1433428" y="853368"/>
                  <a:pt x="1419331" y="800885"/>
                  <a:pt x="1409425" y="746307"/>
                </a:cubicBezTo>
                <a:cubicBezTo>
                  <a:pt x="1399995" y="694300"/>
                  <a:pt x="1384850" y="643722"/>
                  <a:pt x="1375897" y="591621"/>
                </a:cubicBezTo>
                <a:cubicBezTo>
                  <a:pt x="1374945" y="585906"/>
                  <a:pt x="1373897" y="580095"/>
                  <a:pt x="1372944" y="574380"/>
                </a:cubicBezTo>
                <a:cubicBezTo>
                  <a:pt x="1372373" y="569904"/>
                  <a:pt x="1371516" y="565427"/>
                  <a:pt x="1370468" y="561045"/>
                </a:cubicBezTo>
                <a:cubicBezTo>
                  <a:pt x="1367991" y="547425"/>
                  <a:pt x="1365229" y="533804"/>
                  <a:pt x="1361895" y="520278"/>
                </a:cubicBezTo>
                <a:cubicBezTo>
                  <a:pt x="1355799" y="495894"/>
                  <a:pt x="1341893" y="473796"/>
                  <a:pt x="1339607" y="448555"/>
                </a:cubicBezTo>
                <a:cubicBezTo>
                  <a:pt x="1337797" y="427791"/>
                  <a:pt x="1359895" y="411408"/>
                  <a:pt x="1365420" y="392453"/>
                </a:cubicBezTo>
                <a:cubicBezTo>
                  <a:pt x="1369992" y="376832"/>
                  <a:pt x="1368087" y="360449"/>
                  <a:pt x="1368182" y="344256"/>
                </a:cubicBezTo>
                <a:close/>
                <a:moveTo>
                  <a:pt x="1287314" y="333969"/>
                </a:moveTo>
                <a:cubicBezTo>
                  <a:pt x="1303507" y="334827"/>
                  <a:pt x="1321604" y="341304"/>
                  <a:pt x="1334844" y="344637"/>
                </a:cubicBezTo>
                <a:cubicBezTo>
                  <a:pt x="1342083" y="346447"/>
                  <a:pt x="1349703" y="346257"/>
                  <a:pt x="1357323" y="345495"/>
                </a:cubicBezTo>
                <a:cubicBezTo>
                  <a:pt x="1355609" y="364830"/>
                  <a:pt x="1354656" y="384738"/>
                  <a:pt x="1344464" y="401502"/>
                </a:cubicBezTo>
                <a:cubicBezTo>
                  <a:pt x="1333606" y="419409"/>
                  <a:pt x="1322938" y="433125"/>
                  <a:pt x="1324557" y="454842"/>
                </a:cubicBezTo>
                <a:cubicBezTo>
                  <a:pt x="1324557" y="455413"/>
                  <a:pt x="1324748" y="455889"/>
                  <a:pt x="1324748" y="456461"/>
                </a:cubicBezTo>
                <a:cubicBezTo>
                  <a:pt x="1324081" y="455032"/>
                  <a:pt x="1323509" y="453508"/>
                  <a:pt x="1322938" y="452079"/>
                </a:cubicBezTo>
                <a:cubicBezTo>
                  <a:pt x="1314556" y="430458"/>
                  <a:pt x="1308746" y="411312"/>
                  <a:pt x="1297125" y="390929"/>
                </a:cubicBezTo>
                <a:cubicBezTo>
                  <a:pt x="1287505" y="373974"/>
                  <a:pt x="1282647" y="356448"/>
                  <a:pt x="1281600" y="337494"/>
                </a:cubicBezTo>
                <a:cubicBezTo>
                  <a:pt x="1284171" y="337303"/>
                  <a:pt x="1286076" y="335874"/>
                  <a:pt x="1287124" y="333874"/>
                </a:cubicBezTo>
                <a:close/>
                <a:moveTo>
                  <a:pt x="1216353" y="380642"/>
                </a:moveTo>
                <a:cubicBezTo>
                  <a:pt x="1226069" y="372165"/>
                  <a:pt x="1234260" y="362068"/>
                  <a:pt x="1243785" y="353305"/>
                </a:cubicBezTo>
                <a:cubicBezTo>
                  <a:pt x="1244357" y="352829"/>
                  <a:pt x="1244833" y="352448"/>
                  <a:pt x="1245404" y="351972"/>
                </a:cubicBezTo>
                <a:cubicBezTo>
                  <a:pt x="1252263" y="346447"/>
                  <a:pt x="1260454" y="345304"/>
                  <a:pt x="1268836" y="343304"/>
                </a:cubicBezTo>
                <a:cubicBezTo>
                  <a:pt x="1269122" y="343304"/>
                  <a:pt x="1269312" y="343113"/>
                  <a:pt x="1269598" y="343018"/>
                </a:cubicBezTo>
                <a:cubicBezTo>
                  <a:pt x="1267883" y="378642"/>
                  <a:pt x="1297125" y="410741"/>
                  <a:pt x="1305793" y="443697"/>
                </a:cubicBezTo>
                <a:cubicBezTo>
                  <a:pt x="1312079" y="467605"/>
                  <a:pt x="1324176" y="489036"/>
                  <a:pt x="1335416" y="510849"/>
                </a:cubicBezTo>
                <a:cubicBezTo>
                  <a:pt x="1337702" y="515325"/>
                  <a:pt x="1339702" y="519897"/>
                  <a:pt x="1341607" y="524565"/>
                </a:cubicBezTo>
                <a:cubicBezTo>
                  <a:pt x="1328748" y="515421"/>
                  <a:pt x="1312746" y="508277"/>
                  <a:pt x="1303983" y="504276"/>
                </a:cubicBezTo>
                <a:cubicBezTo>
                  <a:pt x="1255882" y="482083"/>
                  <a:pt x="1218354" y="435220"/>
                  <a:pt x="1213972" y="382642"/>
                </a:cubicBezTo>
                <a:cubicBezTo>
                  <a:pt x="1214734" y="381975"/>
                  <a:pt x="1215591" y="381213"/>
                  <a:pt x="1216448" y="380547"/>
                </a:cubicBezTo>
                <a:close/>
                <a:moveTo>
                  <a:pt x="1159203" y="414170"/>
                </a:moveTo>
                <a:cubicBezTo>
                  <a:pt x="1174729" y="410169"/>
                  <a:pt x="1188921" y="401978"/>
                  <a:pt x="1201780" y="392358"/>
                </a:cubicBezTo>
                <a:cubicBezTo>
                  <a:pt x="1202542" y="427886"/>
                  <a:pt x="1226736" y="461890"/>
                  <a:pt x="1251405" y="485988"/>
                </a:cubicBezTo>
                <a:cubicBezTo>
                  <a:pt x="1267598" y="501800"/>
                  <a:pt x="1287029" y="510468"/>
                  <a:pt x="1305507" y="522660"/>
                </a:cubicBezTo>
                <a:cubicBezTo>
                  <a:pt x="1314366" y="528470"/>
                  <a:pt x="1345608" y="540281"/>
                  <a:pt x="1346274" y="552282"/>
                </a:cubicBezTo>
                <a:cubicBezTo>
                  <a:pt x="1346465" y="556378"/>
                  <a:pt x="1350084" y="558950"/>
                  <a:pt x="1353608" y="559236"/>
                </a:cubicBezTo>
                <a:cubicBezTo>
                  <a:pt x="1354180" y="560855"/>
                  <a:pt x="1354751" y="562569"/>
                  <a:pt x="1355228" y="564189"/>
                </a:cubicBezTo>
                <a:cubicBezTo>
                  <a:pt x="1357133" y="574761"/>
                  <a:pt x="1358847" y="585429"/>
                  <a:pt x="1360657" y="596002"/>
                </a:cubicBezTo>
                <a:cubicBezTo>
                  <a:pt x="1369896" y="650676"/>
                  <a:pt x="1385517" y="703825"/>
                  <a:pt x="1395233" y="758499"/>
                </a:cubicBezTo>
                <a:cubicBezTo>
                  <a:pt x="1405996" y="818506"/>
                  <a:pt x="1422570" y="876228"/>
                  <a:pt x="1437714" y="935092"/>
                </a:cubicBezTo>
                <a:cubicBezTo>
                  <a:pt x="1467432" y="1051107"/>
                  <a:pt x="1503532" y="1166264"/>
                  <a:pt x="1544775" y="1278659"/>
                </a:cubicBezTo>
                <a:cubicBezTo>
                  <a:pt x="1554205" y="1304376"/>
                  <a:pt x="1564778" y="1329332"/>
                  <a:pt x="1577827" y="1353335"/>
                </a:cubicBezTo>
                <a:cubicBezTo>
                  <a:pt x="1590686" y="1377052"/>
                  <a:pt x="1600687" y="1401627"/>
                  <a:pt x="1617546" y="1423058"/>
                </a:cubicBezTo>
                <a:cubicBezTo>
                  <a:pt x="1629262" y="1438012"/>
                  <a:pt x="1642407" y="1454395"/>
                  <a:pt x="1651836" y="1471540"/>
                </a:cubicBezTo>
                <a:cubicBezTo>
                  <a:pt x="1632596" y="1461539"/>
                  <a:pt x="1616117" y="1447728"/>
                  <a:pt x="1599068" y="1434202"/>
                </a:cubicBezTo>
                <a:cubicBezTo>
                  <a:pt x="1554300" y="1398483"/>
                  <a:pt x="1511342" y="1357431"/>
                  <a:pt x="1476291" y="1312187"/>
                </a:cubicBezTo>
                <a:cubicBezTo>
                  <a:pt x="1439619" y="1264943"/>
                  <a:pt x="1407234" y="1214365"/>
                  <a:pt x="1376945" y="1162835"/>
                </a:cubicBezTo>
                <a:cubicBezTo>
                  <a:pt x="1345131" y="1108923"/>
                  <a:pt x="1321224" y="1051297"/>
                  <a:pt x="1290458" y="997005"/>
                </a:cubicBezTo>
                <a:cubicBezTo>
                  <a:pt x="1261502" y="945951"/>
                  <a:pt x="1243404" y="889277"/>
                  <a:pt x="1224068" y="834127"/>
                </a:cubicBezTo>
                <a:cubicBezTo>
                  <a:pt x="1215306" y="809076"/>
                  <a:pt x="1201590" y="785359"/>
                  <a:pt x="1189874" y="761642"/>
                </a:cubicBezTo>
                <a:cubicBezTo>
                  <a:pt x="1183111" y="747831"/>
                  <a:pt x="1178063" y="733162"/>
                  <a:pt x="1170157" y="720018"/>
                </a:cubicBezTo>
                <a:cubicBezTo>
                  <a:pt x="1169776" y="719256"/>
                  <a:pt x="1169300" y="718494"/>
                  <a:pt x="1168919" y="717732"/>
                </a:cubicBezTo>
                <a:cubicBezTo>
                  <a:pt x="1167681" y="714779"/>
                  <a:pt x="1166252" y="711921"/>
                  <a:pt x="1164728" y="709254"/>
                </a:cubicBezTo>
                <a:cubicBezTo>
                  <a:pt x="1160156" y="699348"/>
                  <a:pt x="1156060" y="688680"/>
                  <a:pt x="1150250" y="680775"/>
                </a:cubicBezTo>
                <a:cubicBezTo>
                  <a:pt x="1144535" y="672964"/>
                  <a:pt x="1138153" y="668583"/>
                  <a:pt x="1140820" y="658105"/>
                </a:cubicBezTo>
                <a:cubicBezTo>
                  <a:pt x="1143963" y="645532"/>
                  <a:pt x="1143296" y="630387"/>
                  <a:pt x="1144821" y="617338"/>
                </a:cubicBezTo>
                <a:cubicBezTo>
                  <a:pt x="1146535" y="603146"/>
                  <a:pt x="1149107" y="589716"/>
                  <a:pt x="1152440" y="575904"/>
                </a:cubicBezTo>
                <a:cubicBezTo>
                  <a:pt x="1155584" y="562950"/>
                  <a:pt x="1152060" y="551044"/>
                  <a:pt x="1150821" y="537804"/>
                </a:cubicBezTo>
                <a:cubicBezTo>
                  <a:pt x="1148631" y="514087"/>
                  <a:pt x="1146916" y="489513"/>
                  <a:pt x="1137963" y="467224"/>
                </a:cubicBezTo>
                <a:cubicBezTo>
                  <a:pt x="1132819" y="454461"/>
                  <a:pt x="1126913" y="442459"/>
                  <a:pt x="1124437" y="428934"/>
                </a:cubicBezTo>
                <a:cubicBezTo>
                  <a:pt x="1123675" y="424933"/>
                  <a:pt x="1120532" y="421790"/>
                  <a:pt x="1117388" y="418647"/>
                </a:cubicBezTo>
                <a:cubicBezTo>
                  <a:pt x="1131104" y="419028"/>
                  <a:pt x="1145106" y="417885"/>
                  <a:pt x="1159394" y="414170"/>
                </a:cubicBezTo>
                <a:close/>
                <a:moveTo>
                  <a:pt x="840592" y="410360"/>
                </a:moveTo>
                <a:cubicBezTo>
                  <a:pt x="895551" y="394929"/>
                  <a:pt x="953654" y="389500"/>
                  <a:pt x="1009946" y="399501"/>
                </a:cubicBezTo>
                <a:cubicBezTo>
                  <a:pt x="1041569" y="405216"/>
                  <a:pt x="1071764" y="414646"/>
                  <a:pt x="1102625" y="417694"/>
                </a:cubicBezTo>
                <a:cubicBezTo>
                  <a:pt x="1103387" y="419409"/>
                  <a:pt x="1104149" y="421123"/>
                  <a:pt x="1105196" y="422933"/>
                </a:cubicBezTo>
                <a:cubicBezTo>
                  <a:pt x="1110626" y="432648"/>
                  <a:pt x="1112435" y="441030"/>
                  <a:pt x="1115865" y="451698"/>
                </a:cubicBezTo>
                <a:cubicBezTo>
                  <a:pt x="1125390" y="480940"/>
                  <a:pt x="1132152" y="507229"/>
                  <a:pt x="1134343" y="538185"/>
                </a:cubicBezTo>
                <a:cubicBezTo>
                  <a:pt x="1135105" y="548758"/>
                  <a:pt x="1138725" y="561236"/>
                  <a:pt x="1135962" y="571809"/>
                </a:cubicBezTo>
                <a:cubicBezTo>
                  <a:pt x="1132819" y="583905"/>
                  <a:pt x="1129390" y="595431"/>
                  <a:pt x="1128533" y="607908"/>
                </a:cubicBezTo>
                <a:cubicBezTo>
                  <a:pt x="1127580" y="621910"/>
                  <a:pt x="1125008" y="635721"/>
                  <a:pt x="1123865" y="649628"/>
                </a:cubicBezTo>
                <a:cubicBezTo>
                  <a:pt x="1123485" y="654295"/>
                  <a:pt x="1122437" y="658105"/>
                  <a:pt x="1121770" y="661629"/>
                </a:cubicBezTo>
                <a:cubicBezTo>
                  <a:pt x="1118341" y="656772"/>
                  <a:pt x="1115007" y="651723"/>
                  <a:pt x="1111769" y="646389"/>
                </a:cubicBezTo>
                <a:cubicBezTo>
                  <a:pt x="1088337" y="608480"/>
                  <a:pt x="1066811" y="569332"/>
                  <a:pt x="1036235" y="536566"/>
                </a:cubicBezTo>
                <a:cubicBezTo>
                  <a:pt x="1004327" y="502276"/>
                  <a:pt x="961369" y="472844"/>
                  <a:pt x="919745" y="451794"/>
                </a:cubicBezTo>
                <a:cubicBezTo>
                  <a:pt x="898409" y="441030"/>
                  <a:pt x="875453" y="434268"/>
                  <a:pt x="851831" y="431410"/>
                </a:cubicBezTo>
                <a:cubicBezTo>
                  <a:pt x="834972" y="429315"/>
                  <a:pt x="819161" y="428076"/>
                  <a:pt x="803444" y="424266"/>
                </a:cubicBezTo>
                <a:cubicBezTo>
                  <a:pt x="815255" y="418837"/>
                  <a:pt x="827447" y="414170"/>
                  <a:pt x="840687" y="410455"/>
                </a:cubicBezTo>
                <a:close/>
                <a:moveTo>
                  <a:pt x="685525" y="484560"/>
                </a:moveTo>
                <a:cubicBezTo>
                  <a:pt x="687239" y="483607"/>
                  <a:pt x="688859" y="482655"/>
                  <a:pt x="690573" y="481702"/>
                </a:cubicBezTo>
                <a:cubicBezTo>
                  <a:pt x="691526" y="482750"/>
                  <a:pt x="693050" y="483417"/>
                  <a:pt x="694478" y="482845"/>
                </a:cubicBezTo>
                <a:cubicBezTo>
                  <a:pt x="719434" y="474082"/>
                  <a:pt x="742103" y="459509"/>
                  <a:pt x="764392" y="445507"/>
                </a:cubicBezTo>
                <a:cubicBezTo>
                  <a:pt x="772107" y="440745"/>
                  <a:pt x="779822" y="436268"/>
                  <a:pt x="787442" y="432077"/>
                </a:cubicBezTo>
                <a:cubicBezTo>
                  <a:pt x="816398" y="448460"/>
                  <a:pt x="854689" y="444555"/>
                  <a:pt x="885740" y="454556"/>
                </a:cubicBezTo>
                <a:cubicBezTo>
                  <a:pt x="930317" y="468939"/>
                  <a:pt x="974133" y="501705"/>
                  <a:pt x="1008899" y="533423"/>
                </a:cubicBezTo>
                <a:cubicBezTo>
                  <a:pt x="968037" y="518183"/>
                  <a:pt x="911839" y="528089"/>
                  <a:pt x="874215" y="534471"/>
                </a:cubicBezTo>
                <a:cubicBezTo>
                  <a:pt x="838877" y="540471"/>
                  <a:pt x="804111" y="545139"/>
                  <a:pt x="768392" y="539424"/>
                </a:cubicBezTo>
                <a:cubicBezTo>
                  <a:pt x="746866" y="535995"/>
                  <a:pt x="727435" y="526374"/>
                  <a:pt x="710576" y="512849"/>
                </a:cubicBezTo>
                <a:cubicBezTo>
                  <a:pt x="699527" y="504086"/>
                  <a:pt x="692669" y="495228"/>
                  <a:pt x="685335" y="484655"/>
                </a:cubicBezTo>
                <a:lnTo>
                  <a:pt x="685335" y="484655"/>
                </a:lnTo>
                <a:close/>
                <a:moveTo>
                  <a:pt x="560652" y="575428"/>
                </a:moveTo>
                <a:cubicBezTo>
                  <a:pt x="561986" y="570094"/>
                  <a:pt x="564938" y="566284"/>
                  <a:pt x="567605" y="562093"/>
                </a:cubicBezTo>
                <a:cubicBezTo>
                  <a:pt x="600467" y="533137"/>
                  <a:pt x="636947" y="511611"/>
                  <a:pt x="675810" y="489894"/>
                </a:cubicBezTo>
                <a:cubicBezTo>
                  <a:pt x="688573" y="512944"/>
                  <a:pt x="703337" y="527422"/>
                  <a:pt x="728483" y="540852"/>
                </a:cubicBezTo>
                <a:cubicBezTo>
                  <a:pt x="755534" y="555330"/>
                  <a:pt x="787823" y="557140"/>
                  <a:pt x="817827" y="556188"/>
                </a:cubicBezTo>
                <a:cubicBezTo>
                  <a:pt x="852879" y="555045"/>
                  <a:pt x="886598" y="546282"/>
                  <a:pt x="921554" y="543329"/>
                </a:cubicBezTo>
                <a:cubicBezTo>
                  <a:pt x="957749" y="540281"/>
                  <a:pt x="1004993" y="536757"/>
                  <a:pt x="1031378" y="566189"/>
                </a:cubicBezTo>
                <a:cubicBezTo>
                  <a:pt x="1033378" y="568380"/>
                  <a:pt x="1035759" y="568856"/>
                  <a:pt x="1037760" y="568284"/>
                </a:cubicBezTo>
                <a:cubicBezTo>
                  <a:pt x="1040712" y="571618"/>
                  <a:pt x="1043665" y="574952"/>
                  <a:pt x="1046808" y="577905"/>
                </a:cubicBezTo>
                <a:cubicBezTo>
                  <a:pt x="1060619" y="590763"/>
                  <a:pt x="1065668" y="608385"/>
                  <a:pt x="1077098" y="622482"/>
                </a:cubicBezTo>
                <a:cubicBezTo>
                  <a:pt x="1077288" y="622767"/>
                  <a:pt x="1077574" y="622958"/>
                  <a:pt x="1077765" y="623053"/>
                </a:cubicBezTo>
                <a:cubicBezTo>
                  <a:pt x="1083003" y="631721"/>
                  <a:pt x="1088052" y="640293"/>
                  <a:pt x="1093195" y="648866"/>
                </a:cubicBezTo>
                <a:cubicBezTo>
                  <a:pt x="1110245" y="677155"/>
                  <a:pt x="1132152" y="698967"/>
                  <a:pt x="1152536" y="723256"/>
                </a:cubicBezTo>
                <a:cubicBezTo>
                  <a:pt x="1156631" y="731257"/>
                  <a:pt x="1160442" y="739449"/>
                  <a:pt x="1163871" y="747450"/>
                </a:cubicBezTo>
                <a:cubicBezTo>
                  <a:pt x="1176158" y="776120"/>
                  <a:pt x="1191683" y="803457"/>
                  <a:pt x="1203971" y="832127"/>
                </a:cubicBezTo>
                <a:cubicBezTo>
                  <a:pt x="1214829" y="857559"/>
                  <a:pt x="1221592" y="884800"/>
                  <a:pt x="1231593" y="910613"/>
                </a:cubicBezTo>
                <a:cubicBezTo>
                  <a:pt x="1242261" y="938331"/>
                  <a:pt x="1253787" y="965953"/>
                  <a:pt x="1267121" y="992433"/>
                </a:cubicBezTo>
                <a:cubicBezTo>
                  <a:pt x="1322367" y="1102256"/>
                  <a:pt x="1377135" y="1210936"/>
                  <a:pt x="1450763" y="1310091"/>
                </a:cubicBezTo>
                <a:cubicBezTo>
                  <a:pt x="1483529" y="1354192"/>
                  <a:pt x="1522011" y="1393245"/>
                  <a:pt x="1563254" y="1429440"/>
                </a:cubicBezTo>
                <a:cubicBezTo>
                  <a:pt x="1582208" y="1446013"/>
                  <a:pt x="1602021" y="1462111"/>
                  <a:pt x="1622404" y="1476874"/>
                </a:cubicBezTo>
                <a:cubicBezTo>
                  <a:pt x="1631167" y="1483256"/>
                  <a:pt x="1641359" y="1490114"/>
                  <a:pt x="1651836" y="1493257"/>
                </a:cubicBezTo>
                <a:cubicBezTo>
                  <a:pt x="1656884" y="1494781"/>
                  <a:pt x="1663552" y="1497353"/>
                  <a:pt x="1668886" y="1500973"/>
                </a:cubicBezTo>
                <a:cubicBezTo>
                  <a:pt x="1669743" y="1502115"/>
                  <a:pt x="1670791" y="1503068"/>
                  <a:pt x="1671743" y="1504116"/>
                </a:cubicBezTo>
                <a:cubicBezTo>
                  <a:pt x="1667933" y="1506116"/>
                  <a:pt x="1667171" y="1510116"/>
                  <a:pt x="1668124" y="1513831"/>
                </a:cubicBezTo>
                <a:cubicBezTo>
                  <a:pt x="1657551" y="1515260"/>
                  <a:pt x="1647455" y="1521261"/>
                  <a:pt x="1640978" y="1529833"/>
                </a:cubicBezTo>
                <a:cubicBezTo>
                  <a:pt x="1622975" y="1521451"/>
                  <a:pt x="1606021" y="1511069"/>
                  <a:pt x="1588304" y="1501830"/>
                </a:cubicBezTo>
                <a:cubicBezTo>
                  <a:pt x="1562301" y="1488304"/>
                  <a:pt x="1535441" y="1477541"/>
                  <a:pt x="1509914" y="1462873"/>
                </a:cubicBezTo>
                <a:cubicBezTo>
                  <a:pt x="1457241" y="1432488"/>
                  <a:pt x="1400471" y="1407532"/>
                  <a:pt x="1353799" y="1368003"/>
                </a:cubicBezTo>
                <a:cubicBezTo>
                  <a:pt x="1305126" y="1326760"/>
                  <a:pt x="1260549" y="1283993"/>
                  <a:pt x="1217687" y="1236654"/>
                </a:cubicBezTo>
                <a:cubicBezTo>
                  <a:pt x="1195970" y="1212651"/>
                  <a:pt x="1173872" y="1189124"/>
                  <a:pt x="1154060" y="1163406"/>
                </a:cubicBezTo>
                <a:cubicBezTo>
                  <a:pt x="1136248" y="1140165"/>
                  <a:pt x="1119294" y="1117686"/>
                  <a:pt x="1099577" y="1095969"/>
                </a:cubicBezTo>
                <a:cubicBezTo>
                  <a:pt x="1078908" y="1073205"/>
                  <a:pt x="1064906" y="1045963"/>
                  <a:pt x="1042808" y="1024437"/>
                </a:cubicBezTo>
                <a:cubicBezTo>
                  <a:pt x="1019281" y="1001481"/>
                  <a:pt x="996612" y="977669"/>
                  <a:pt x="973466" y="954333"/>
                </a:cubicBezTo>
                <a:cubicBezTo>
                  <a:pt x="962036" y="942807"/>
                  <a:pt x="950415" y="931473"/>
                  <a:pt x="938699" y="920233"/>
                </a:cubicBezTo>
                <a:cubicBezTo>
                  <a:pt x="928984" y="911089"/>
                  <a:pt x="918411" y="898421"/>
                  <a:pt x="906791" y="891753"/>
                </a:cubicBezTo>
                <a:cubicBezTo>
                  <a:pt x="882597" y="877942"/>
                  <a:pt x="863071" y="858035"/>
                  <a:pt x="840592" y="841938"/>
                </a:cubicBezTo>
                <a:cubicBezTo>
                  <a:pt x="840211" y="841176"/>
                  <a:pt x="839639" y="840509"/>
                  <a:pt x="839258" y="839842"/>
                </a:cubicBezTo>
                <a:cubicBezTo>
                  <a:pt x="809921" y="821364"/>
                  <a:pt x="781251" y="801647"/>
                  <a:pt x="753343" y="782787"/>
                </a:cubicBezTo>
                <a:cubicBezTo>
                  <a:pt x="734007" y="769738"/>
                  <a:pt x="712766" y="755070"/>
                  <a:pt x="693526" y="738306"/>
                </a:cubicBezTo>
                <a:cubicBezTo>
                  <a:pt x="688192" y="736401"/>
                  <a:pt x="682953" y="734496"/>
                  <a:pt x="677714" y="732591"/>
                </a:cubicBezTo>
                <a:cubicBezTo>
                  <a:pt x="674381" y="731352"/>
                  <a:pt x="671237" y="730114"/>
                  <a:pt x="667904" y="728781"/>
                </a:cubicBezTo>
                <a:cubicBezTo>
                  <a:pt x="667904" y="727352"/>
                  <a:pt x="667523" y="725923"/>
                  <a:pt x="666570" y="724399"/>
                </a:cubicBezTo>
                <a:cubicBezTo>
                  <a:pt x="659998" y="714207"/>
                  <a:pt x="656378" y="702587"/>
                  <a:pt x="651330" y="691538"/>
                </a:cubicBezTo>
                <a:cubicBezTo>
                  <a:pt x="645044" y="677727"/>
                  <a:pt x="633328" y="664582"/>
                  <a:pt x="623231" y="653343"/>
                </a:cubicBezTo>
                <a:cubicBezTo>
                  <a:pt x="604086" y="632007"/>
                  <a:pt x="580559" y="609718"/>
                  <a:pt x="553413" y="598955"/>
                </a:cubicBezTo>
                <a:cubicBezTo>
                  <a:pt x="555985" y="591049"/>
                  <a:pt x="558557" y="583239"/>
                  <a:pt x="560557" y="575238"/>
                </a:cubicBezTo>
                <a:close/>
                <a:moveTo>
                  <a:pt x="557985" y="909756"/>
                </a:moveTo>
                <a:cubicBezTo>
                  <a:pt x="565510" y="901183"/>
                  <a:pt x="577607" y="894230"/>
                  <a:pt x="582845" y="884991"/>
                </a:cubicBezTo>
                <a:cubicBezTo>
                  <a:pt x="593228" y="866988"/>
                  <a:pt x="593990" y="850320"/>
                  <a:pt x="590656" y="830222"/>
                </a:cubicBezTo>
                <a:cubicBezTo>
                  <a:pt x="587417" y="810600"/>
                  <a:pt x="579035" y="789836"/>
                  <a:pt x="569510" y="772405"/>
                </a:cubicBezTo>
                <a:cubicBezTo>
                  <a:pt x="563700" y="761737"/>
                  <a:pt x="551603" y="751736"/>
                  <a:pt x="542840" y="741068"/>
                </a:cubicBezTo>
                <a:cubicBezTo>
                  <a:pt x="564462" y="736686"/>
                  <a:pt x="585989" y="735639"/>
                  <a:pt x="608563" y="736686"/>
                </a:cubicBezTo>
                <a:cubicBezTo>
                  <a:pt x="611897" y="736877"/>
                  <a:pt x="614278" y="735162"/>
                  <a:pt x="615516" y="732876"/>
                </a:cubicBezTo>
                <a:cubicBezTo>
                  <a:pt x="616754" y="732972"/>
                  <a:pt x="617993" y="733162"/>
                  <a:pt x="619136" y="733257"/>
                </a:cubicBezTo>
                <a:cubicBezTo>
                  <a:pt x="620660" y="733353"/>
                  <a:pt x="622088" y="733638"/>
                  <a:pt x="623612" y="733734"/>
                </a:cubicBezTo>
                <a:cubicBezTo>
                  <a:pt x="626946" y="734972"/>
                  <a:pt x="629804" y="736020"/>
                  <a:pt x="631804" y="736591"/>
                </a:cubicBezTo>
                <a:cubicBezTo>
                  <a:pt x="644377" y="740306"/>
                  <a:pt x="657140" y="744021"/>
                  <a:pt x="669904" y="748021"/>
                </a:cubicBezTo>
                <a:cubicBezTo>
                  <a:pt x="674762" y="750783"/>
                  <a:pt x="679524" y="753546"/>
                  <a:pt x="684477" y="756117"/>
                </a:cubicBezTo>
                <a:cubicBezTo>
                  <a:pt x="738865" y="784978"/>
                  <a:pt x="788966" y="823078"/>
                  <a:pt x="836496" y="861654"/>
                </a:cubicBezTo>
                <a:cubicBezTo>
                  <a:pt x="859737" y="880419"/>
                  <a:pt x="885740" y="897278"/>
                  <a:pt x="907934" y="917090"/>
                </a:cubicBezTo>
                <a:cubicBezTo>
                  <a:pt x="932222" y="938712"/>
                  <a:pt x="954892" y="962048"/>
                  <a:pt x="977562" y="985384"/>
                </a:cubicBezTo>
                <a:cubicBezTo>
                  <a:pt x="1000993" y="1009482"/>
                  <a:pt x="1028711" y="1032628"/>
                  <a:pt x="1048713" y="1059584"/>
                </a:cubicBezTo>
                <a:cubicBezTo>
                  <a:pt x="1065954" y="1082920"/>
                  <a:pt x="1082051" y="1105590"/>
                  <a:pt x="1101672" y="1127307"/>
                </a:cubicBezTo>
                <a:cubicBezTo>
                  <a:pt x="1121770" y="1149595"/>
                  <a:pt x="1137867" y="1175598"/>
                  <a:pt x="1156917" y="1198839"/>
                </a:cubicBezTo>
                <a:cubicBezTo>
                  <a:pt x="1176729" y="1223033"/>
                  <a:pt x="1198923" y="1245702"/>
                  <a:pt x="1219973" y="1268753"/>
                </a:cubicBezTo>
                <a:cubicBezTo>
                  <a:pt x="1262264" y="1315140"/>
                  <a:pt x="1307793" y="1356573"/>
                  <a:pt x="1356561" y="1395912"/>
                </a:cubicBezTo>
                <a:cubicBezTo>
                  <a:pt x="1377992" y="1413152"/>
                  <a:pt x="1403329" y="1425534"/>
                  <a:pt x="1426570" y="1440203"/>
                </a:cubicBezTo>
                <a:cubicBezTo>
                  <a:pt x="1452192" y="1456300"/>
                  <a:pt x="1480291" y="1468873"/>
                  <a:pt x="1506771" y="1483637"/>
                </a:cubicBezTo>
                <a:cubicBezTo>
                  <a:pt x="1532488" y="1498020"/>
                  <a:pt x="1559825" y="1508116"/>
                  <a:pt x="1586018" y="1521546"/>
                </a:cubicBezTo>
                <a:cubicBezTo>
                  <a:pt x="1602306" y="1529833"/>
                  <a:pt x="1617927" y="1538882"/>
                  <a:pt x="1634310" y="1546311"/>
                </a:cubicBezTo>
                <a:cubicBezTo>
                  <a:pt x="1634025" y="1549550"/>
                  <a:pt x="1634120" y="1552788"/>
                  <a:pt x="1634882" y="1556217"/>
                </a:cubicBezTo>
                <a:cubicBezTo>
                  <a:pt x="1635358" y="1558599"/>
                  <a:pt x="1636120" y="1560885"/>
                  <a:pt x="1636977" y="1563075"/>
                </a:cubicBezTo>
                <a:cubicBezTo>
                  <a:pt x="1632882" y="1562028"/>
                  <a:pt x="1629357" y="1562028"/>
                  <a:pt x="1625547" y="1565266"/>
                </a:cubicBezTo>
                <a:cubicBezTo>
                  <a:pt x="1615737" y="1573648"/>
                  <a:pt x="1577351" y="1560599"/>
                  <a:pt x="1564587" y="1558884"/>
                </a:cubicBezTo>
                <a:cubicBezTo>
                  <a:pt x="1514105" y="1552026"/>
                  <a:pt x="1456002" y="1526023"/>
                  <a:pt x="1407901" y="1508211"/>
                </a:cubicBezTo>
                <a:cubicBezTo>
                  <a:pt x="1351322" y="1487352"/>
                  <a:pt x="1293029" y="1474302"/>
                  <a:pt x="1235499" y="1456110"/>
                </a:cubicBezTo>
                <a:cubicBezTo>
                  <a:pt x="1162442" y="1433059"/>
                  <a:pt x="1093290" y="1398102"/>
                  <a:pt x="1024996" y="1363812"/>
                </a:cubicBezTo>
                <a:cubicBezTo>
                  <a:pt x="890217" y="1296185"/>
                  <a:pt x="771250" y="1205412"/>
                  <a:pt x="654854" y="1110447"/>
                </a:cubicBezTo>
                <a:cubicBezTo>
                  <a:pt x="627422" y="1088064"/>
                  <a:pt x="598847" y="1065585"/>
                  <a:pt x="569225" y="1044153"/>
                </a:cubicBezTo>
                <a:cubicBezTo>
                  <a:pt x="583131" y="1004625"/>
                  <a:pt x="571034" y="951285"/>
                  <a:pt x="557985" y="909756"/>
                </a:cubicBezTo>
                <a:close/>
                <a:moveTo>
                  <a:pt x="550556" y="608004"/>
                </a:moveTo>
                <a:cubicBezTo>
                  <a:pt x="576368" y="627339"/>
                  <a:pt x="599895" y="650771"/>
                  <a:pt x="619517" y="676393"/>
                </a:cubicBezTo>
                <a:cubicBezTo>
                  <a:pt x="628280" y="687918"/>
                  <a:pt x="632852" y="703254"/>
                  <a:pt x="639233" y="716684"/>
                </a:cubicBezTo>
                <a:cubicBezTo>
                  <a:pt x="638090" y="716112"/>
                  <a:pt x="636947" y="715636"/>
                  <a:pt x="635804" y="715160"/>
                </a:cubicBezTo>
                <a:cubicBezTo>
                  <a:pt x="627422" y="712112"/>
                  <a:pt x="618850" y="709350"/>
                  <a:pt x="609420" y="707064"/>
                </a:cubicBezTo>
                <a:cubicBezTo>
                  <a:pt x="590846" y="702587"/>
                  <a:pt x="571892" y="700396"/>
                  <a:pt x="552937" y="699444"/>
                </a:cubicBezTo>
                <a:cubicBezTo>
                  <a:pt x="550746" y="687633"/>
                  <a:pt x="546079" y="675060"/>
                  <a:pt x="541221" y="663249"/>
                </a:cubicBezTo>
                <a:cubicBezTo>
                  <a:pt x="541412" y="649818"/>
                  <a:pt x="542650" y="636960"/>
                  <a:pt x="543507" y="633054"/>
                </a:cubicBezTo>
                <a:cubicBezTo>
                  <a:pt x="545317" y="624577"/>
                  <a:pt x="547889" y="616195"/>
                  <a:pt x="550556" y="607908"/>
                </a:cubicBezTo>
                <a:close/>
                <a:moveTo>
                  <a:pt x="467879" y="761737"/>
                </a:moveTo>
                <a:cubicBezTo>
                  <a:pt x="467879" y="761737"/>
                  <a:pt x="467974" y="761737"/>
                  <a:pt x="468069" y="761737"/>
                </a:cubicBezTo>
                <a:cubicBezTo>
                  <a:pt x="485786" y="758975"/>
                  <a:pt x="504074" y="752117"/>
                  <a:pt x="519790" y="747164"/>
                </a:cubicBezTo>
                <a:cubicBezTo>
                  <a:pt x="523886" y="745830"/>
                  <a:pt x="528077" y="744783"/>
                  <a:pt x="532172" y="743735"/>
                </a:cubicBezTo>
                <a:cubicBezTo>
                  <a:pt x="539697" y="758594"/>
                  <a:pt x="554080" y="772786"/>
                  <a:pt x="559985" y="786597"/>
                </a:cubicBezTo>
                <a:cubicBezTo>
                  <a:pt x="567320" y="803933"/>
                  <a:pt x="572654" y="824412"/>
                  <a:pt x="575225" y="842985"/>
                </a:cubicBezTo>
                <a:cubicBezTo>
                  <a:pt x="578273" y="865464"/>
                  <a:pt x="565700" y="870703"/>
                  <a:pt x="549984" y="886134"/>
                </a:cubicBezTo>
                <a:cubicBezTo>
                  <a:pt x="532363" y="840318"/>
                  <a:pt x="497978" y="791836"/>
                  <a:pt x="455687" y="767833"/>
                </a:cubicBezTo>
                <a:cubicBezTo>
                  <a:pt x="459782" y="766119"/>
                  <a:pt x="463878" y="764309"/>
                  <a:pt x="467974" y="761928"/>
                </a:cubicBezTo>
                <a:close/>
                <a:moveTo>
                  <a:pt x="341672" y="865464"/>
                </a:moveTo>
                <a:cubicBezTo>
                  <a:pt x="357484" y="853749"/>
                  <a:pt x="369104" y="835175"/>
                  <a:pt x="383201" y="821554"/>
                </a:cubicBezTo>
                <a:cubicBezTo>
                  <a:pt x="395679" y="809457"/>
                  <a:pt x="409014" y="798313"/>
                  <a:pt x="421587" y="786407"/>
                </a:cubicBezTo>
                <a:cubicBezTo>
                  <a:pt x="425111" y="783073"/>
                  <a:pt x="428636" y="780501"/>
                  <a:pt x="432255" y="778311"/>
                </a:cubicBezTo>
                <a:cubicBezTo>
                  <a:pt x="438637" y="782121"/>
                  <a:pt x="447400" y="783073"/>
                  <a:pt x="455306" y="783454"/>
                </a:cubicBezTo>
                <a:cubicBezTo>
                  <a:pt x="490262" y="810600"/>
                  <a:pt x="517313" y="860797"/>
                  <a:pt x="532934" y="900421"/>
                </a:cubicBezTo>
                <a:cubicBezTo>
                  <a:pt x="549222" y="941855"/>
                  <a:pt x="549698" y="987480"/>
                  <a:pt x="551222" y="1031295"/>
                </a:cubicBezTo>
                <a:cubicBezTo>
                  <a:pt x="482833" y="983765"/>
                  <a:pt x="408824" y="943284"/>
                  <a:pt x="328909" y="924805"/>
                </a:cubicBezTo>
                <a:cubicBezTo>
                  <a:pt x="328337" y="921186"/>
                  <a:pt x="327575" y="917566"/>
                  <a:pt x="326528" y="913756"/>
                </a:cubicBezTo>
                <a:cubicBezTo>
                  <a:pt x="324337" y="905755"/>
                  <a:pt x="322432" y="899469"/>
                  <a:pt x="321956" y="893468"/>
                </a:cubicBezTo>
                <a:cubicBezTo>
                  <a:pt x="324337" y="883181"/>
                  <a:pt x="329766" y="874323"/>
                  <a:pt x="341672" y="865464"/>
                </a:cubicBezTo>
                <a:close/>
                <a:moveTo>
                  <a:pt x="283951" y="983384"/>
                </a:moveTo>
                <a:cubicBezTo>
                  <a:pt x="285761" y="981765"/>
                  <a:pt x="287666" y="979955"/>
                  <a:pt x="289475" y="978145"/>
                </a:cubicBezTo>
                <a:cubicBezTo>
                  <a:pt x="305668" y="969287"/>
                  <a:pt x="324908" y="957190"/>
                  <a:pt x="328623" y="942522"/>
                </a:cubicBezTo>
                <a:cubicBezTo>
                  <a:pt x="353769" y="950999"/>
                  <a:pt x="378058" y="961000"/>
                  <a:pt x="401585" y="972240"/>
                </a:cubicBezTo>
                <a:cubicBezTo>
                  <a:pt x="388059" y="988051"/>
                  <a:pt x="365294" y="999386"/>
                  <a:pt x="347864" y="1005672"/>
                </a:cubicBezTo>
                <a:cubicBezTo>
                  <a:pt x="330909" y="1011864"/>
                  <a:pt x="314240" y="1007292"/>
                  <a:pt x="297857" y="1002434"/>
                </a:cubicBezTo>
                <a:cubicBezTo>
                  <a:pt x="293095" y="1001005"/>
                  <a:pt x="281189" y="997100"/>
                  <a:pt x="272521" y="992433"/>
                </a:cubicBezTo>
                <a:cubicBezTo>
                  <a:pt x="276426" y="989575"/>
                  <a:pt x="280331" y="986622"/>
                  <a:pt x="283856" y="983384"/>
                </a:cubicBezTo>
                <a:close/>
                <a:moveTo>
                  <a:pt x="260710" y="1000148"/>
                </a:moveTo>
                <a:cubicBezTo>
                  <a:pt x="276712" y="1017102"/>
                  <a:pt x="315002" y="1026342"/>
                  <a:pt x="332147" y="1026246"/>
                </a:cubicBezTo>
                <a:cubicBezTo>
                  <a:pt x="360437" y="1026056"/>
                  <a:pt x="399775" y="1005958"/>
                  <a:pt x="418730" y="980812"/>
                </a:cubicBezTo>
                <a:cubicBezTo>
                  <a:pt x="517790" y="1031295"/>
                  <a:pt x="604658" y="1103208"/>
                  <a:pt x="691335" y="1173884"/>
                </a:cubicBezTo>
                <a:cubicBezTo>
                  <a:pt x="805445" y="1266943"/>
                  <a:pt x="924412" y="1346858"/>
                  <a:pt x="1056524" y="1412104"/>
                </a:cubicBezTo>
                <a:cubicBezTo>
                  <a:pt x="1112340" y="1439632"/>
                  <a:pt x="1168919" y="1465825"/>
                  <a:pt x="1228259" y="1484970"/>
                </a:cubicBezTo>
                <a:cubicBezTo>
                  <a:pt x="1290363" y="1505163"/>
                  <a:pt x="1354371" y="1516022"/>
                  <a:pt x="1416092" y="1538406"/>
                </a:cubicBezTo>
                <a:cubicBezTo>
                  <a:pt x="1446001" y="1549264"/>
                  <a:pt x="1480291" y="1563361"/>
                  <a:pt x="1513819" y="1573077"/>
                </a:cubicBezTo>
                <a:cubicBezTo>
                  <a:pt x="1506294" y="1572886"/>
                  <a:pt x="1498865" y="1572505"/>
                  <a:pt x="1491435" y="1571743"/>
                </a:cubicBezTo>
                <a:cubicBezTo>
                  <a:pt x="1461527" y="1568790"/>
                  <a:pt x="1430285" y="1566123"/>
                  <a:pt x="1400853" y="1559932"/>
                </a:cubicBezTo>
                <a:cubicBezTo>
                  <a:pt x="1364276" y="1552312"/>
                  <a:pt x="1327034" y="1554694"/>
                  <a:pt x="1290172" y="1546692"/>
                </a:cubicBezTo>
                <a:cubicBezTo>
                  <a:pt x="1255882" y="1539263"/>
                  <a:pt x="1219496" y="1539834"/>
                  <a:pt x="1184730" y="1535453"/>
                </a:cubicBezTo>
                <a:cubicBezTo>
                  <a:pt x="1152536" y="1531357"/>
                  <a:pt x="1121865" y="1523070"/>
                  <a:pt x="1089290" y="1520689"/>
                </a:cubicBezTo>
                <a:cubicBezTo>
                  <a:pt x="1052047" y="1517927"/>
                  <a:pt x="1018138" y="1504020"/>
                  <a:pt x="980800" y="1502211"/>
                </a:cubicBezTo>
                <a:cubicBezTo>
                  <a:pt x="938509" y="1500115"/>
                  <a:pt x="895646" y="1498401"/>
                  <a:pt x="854213" y="1488114"/>
                </a:cubicBezTo>
                <a:cubicBezTo>
                  <a:pt x="774679" y="1468302"/>
                  <a:pt x="695240" y="1432488"/>
                  <a:pt x="624565" y="1391721"/>
                </a:cubicBezTo>
                <a:cubicBezTo>
                  <a:pt x="592751" y="1373337"/>
                  <a:pt x="560081" y="1356383"/>
                  <a:pt x="527315" y="1339524"/>
                </a:cubicBezTo>
                <a:cubicBezTo>
                  <a:pt x="527315" y="1315235"/>
                  <a:pt x="509312" y="1291041"/>
                  <a:pt x="497692" y="1270753"/>
                </a:cubicBezTo>
                <a:cubicBezTo>
                  <a:pt x="480452" y="1240559"/>
                  <a:pt x="466736" y="1211031"/>
                  <a:pt x="444066" y="1183980"/>
                </a:cubicBezTo>
                <a:cubicBezTo>
                  <a:pt x="415872" y="1150167"/>
                  <a:pt x="383011" y="1117305"/>
                  <a:pt x="349578" y="1088635"/>
                </a:cubicBezTo>
                <a:cubicBezTo>
                  <a:pt x="314336" y="1058441"/>
                  <a:pt x="268901" y="1043010"/>
                  <a:pt x="234040" y="1013864"/>
                </a:cubicBezTo>
                <a:cubicBezTo>
                  <a:pt x="243184" y="1009578"/>
                  <a:pt x="252137" y="1005196"/>
                  <a:pt x="260615" y="1000148"/>
                </a:cubicBezTo>
                <a:close/>
                <a:moveTo>
                  <a:pt x="142886" y="1062537"/>
                </a:moveTo>
                <a:cubicBezTo>
                  <a:pt x="143552" y="1062060"/>
                  <a:pt x="144314" y="1061679"/>
                  <a:pt x="144981" y="1061203"/>
                </a:cubicBezTo>
                <a:cubicBezTo>
                  <a:pt x="155459" y="1054345"/>
                  <a:pt x="165936" y="1047487"/>
                  <a:pt x="176509" y="1040820"/>
                </a:cubicBezTo>
                <a:cubicBezTo>
                  <a:pt x="191177" y="1032819"/>
                  <a:pt x="207179" y="1026056"/>
                  <a:pt x="223181" y="1019007"/>
                </a:cubicBezTo>
                <a:cubicBezTo>
                  <a:pt x="242327" y="1039962"/>
                  <a:pt x="265758" y="1050154"/>
                  <a:pt x="289856" y="1065394"/>
                </a:cubicBezTo>
                <a:cubicBezTo>
                  <a:pt x="329290" y="1090350"/>
                  <a:pt x="363485" y="1122639"/>
                  <a:pt x="392631" y="1158834"/>
                </a:cubicBezTo>
                <a:cubicBezTo>
                  <a:pt x="432827" y="1208841"/>
                  <a:pt x="483690" y="1263800"/>
                  <a:pt x="504264" y="1327713"/>
                </a:cubicBezTo>
                <a:cubicBezTo>
                  <a:pt x="478070" y="1314187"/>
                  <a:pt x="451972" y="1300662"/>
                  <a:pt x="426350" y="1286279"/>
                </a:cubicBezTo>
                <a:cubicBezTo>
                  <a:pt x="367104" y="1253132"/>
                  <a:pt x="299762" y="1215984"/>
                  <a:pt x="230706" y="1211317"/>
                </a:cubicBezTo>
                <a:cubicBezTo>
                  <a:pt x="230706" y="1211317"/>
                  <a:pt x="230611" y="1211317"/>
                  <a:pt x="230516" y="1211317"/>
                </a:cubicBezTo>
                <a:cubicBezTo>
                  <a:pt x="231563" y="1208936"/>
                  <a:pt x="231849" y="1206174"/>
                  <a:pt x="230516" y="1203316"/>
                </a:cubicBezTo>
                <a:cubicBezTo>
                  <a:pt x="216609" y="1173979"/>
                  <a:pt x="198226" y="1143309"/>
                  <a:pt x="171175" y="1124163"/>
                </a:cubicBezTo>
                <a:cubicBezTo>
                  <a:pt x="155744" y="1113210"/>
                  <a:pt x="139838" y="1105780"/>
                  <a:pt x="121931" y="1099779"/>
                </a:cubicBezTo>
                <a:cubicBezTo>
                  <a:pt x="116216" y="1097874"/>
                  <a:pt x="109834" y="1096827"/>
                  <a:pt x="103643" y="1096160"/>
                </a:cubicBezTo>
                <a:cubicBezTo>
                  <a:pt x="116120" y="1084254"/>
                  <a:pt x="129170" y="1072824"/>
                  <a:pt x="142981" y="1062537"/>
                </a:cubicBezTo>
                <a:close/>
                <a:moveTo>
                  <a:pt x="71829" y="1128926"/>
                </a:moveTo>
                <a:cubicBezTo>
                  <a:pt x="78497" y="1121687"/>
                  <a:pt x="85259" y="1114543"/>
                  <a:pt x="92213" y="1107399"/>
                </a:cubicBezTo>
                <a:cubicBezTo>
                  <a:pt x="120026" y="1114257"/>
                  <a:pt x="145648" y="1124925"/>
                  <a:pt x="168127" y="1144071"/>
                </a:cubicBezTo>
                <a:cubicBezTo>
                  <a:pt x="188701" y="1161597"/>
                  <a:pt x="200702" y="1186457"/>
                  <a:pt x="213275" y="1209888"/>
                </a:cubicBezTo>
                <a:cubicBezTo>
                  <a:pt x="180986" y="1207126"/>
                  <a:pt x="148982" y="1203221"/>
                  <a:pt x="116597" y="1200459"/>
                </a:cubicBezTo>
                <a:cubicBezTo>
                  <a:pt x="89927" y="1198173"/>
                  <a:pt x="64685" y="1210365"/>
                  <a:pt x="38777" y="1214746"/>
                </a:cubicBezTo>
                <a:cubicBezTo>
                  <a:pt x="22585" y="1174074"/>
                  <a:pt x="49731" y="1153310"/>
                  <a:pt x="71829" y="1128926"/>
                </a:cubicBezTo>
                <a:close/>
                <a:moveTo>
                  <a:pt x="108977" y="1314759"/>
                </a:moveTo>
                <a:cubicBezTo>
                  <a:pt x="91260" y="1296471"/>
                  <a:pt x="74115" y="1280278"/>
                  <a:pt x="59732" y="1259990"/>
                </a:cubicBezTo>
                <a:cubicBezTo>
                  <a:pt x="53446" y="1249512"/>
                  <a:pt x="48683" y="1238368"/>
                  <a:pt x="43921" y="1227129"/>
                </a:cubicBezTo>
                <a:cubicBezTo>
                  <a:pt x="64209" y="1226748"/>
                  <a:pt x="84021" y="1221223"/>
                  <a:pt x="104976" y="1219890"/>
                </a:cubicBezTo>
                <a:cubicBezTo>
                  <a:pt x="140600" y="1217413"/>
                  <a:pt x="178033" y="1230177"/>
                  <a:pt x="213847" y="1232082"/>
                </a:cubicBezTo>
                <a:cubicBezTo>
                  <a:pt x="241469" y="1233511"/>
                  <a:pt x="268520" y="1239797"/>
                  <a:pt x="294809" y="1249036"/>
                </a:cubicBezTo>
                <a:cubicBezTo>
                  <a:pt x="319289" y="1289041"/>
                  <a:pt x="260424" y="1327332"/>
                  <a:pt x="233659" y="1341715"/>
                </a:cubicBezTo>
                <a:cubicBezTo>
                  <a:pt x="201750" y="1358955"/>
                  <a:pt x="168889" y="1348096"/>
                  <a:pt x="135266" y="1341238"/>
                </a:cubicBezTo>
                <a:cubicBezTo>
                  <a:pt x="127741" y="1331618"/>
                  <a:pt x="117168" y="1323426"/>
                  <a:pt x="108977" y="1314854"/>
                </a:cubicBezTo>
                <a:close/>
                <a:moveTo>
                  <a:pt x="193082" y="1465349"/>
                </a:moveTo>
                <a:cubicBezTo>
                  <a:pt x="191844" y="1462491"/>
                  <a:pt x="190701" y="1459539"/>
                  <a:pt x="189939" y="1456300"/>
                </a:cubicBezTo>
                <a:cubicBezTo>
                  <a:pt x="181748" y="1424201"/>
                  <a:pt x="169365" y="1399626"/>
                  <a:pt x="151649" y="1373719"/>
                </a:cubicBezTo>
                <a:cubicBezTo>
                  <a:pt x="150315" y="1370290"/>
                  <a:pt x="148791" y="1366956"/>
                  <a:pt x="147362" y="1363527"/>
                </a:cubicBezTo>
                <a:cubicBezTo>
                  <a:pt x="166317" y="1370575"/>
                  <a:pt x="186034" y="1376100"/>
                  <a:pt x="202322" y="1375814"/>
                </a:cubicBezTo>
                <a:cubicBezTo>
                  <a:pt x="213275" y="1375528"/>
                  <a:pt x="225944" y="1371337"/>
                  <a:pt x="238136" y="1365717"/>
                </a:cubicBezTo>
                <a:cubicBezTo>
                  <a:pt x="247661" y="1385339"/>
                  <a:pt x="245279" y="1406294"/>
                  <a:pt x="235945" y="1426487"/>
                </a:cubicBezTo>
                <a:cubicBezTo>
                  <a:pt x="226039" y="1447918"/>
                  <a:pt x="211561" y="1455919"/>
                  <a:pt x="193082" y="1465349"/>
                </a:cubicBezTo>
                <a:close/>
                <a:moveTo>
                  <a:pt x="344720" y="1689948"/>
                </a:moveTo>
                <a:cubicBezTo>
                  <a:pt x="319955" y="1639942"/>
                  <a:pt x="311192" y="1580220"/>
                  <a:pt x="270044" y="1537453"/>
                </a:cubicBezTo>
                <a:cubicBezTo>
                  <a:pt x="251852" y="1518594"/>
                  <a:pt x="224801" y="1505259"/>
                  <a:pt x="206703" y="1485828"/>
                </a:cubicBezTo>
                <a:cubicBezTo>
                  <a:pt x="232421" y="1476779"/>
                  <a:pt x="247565" y="1455538"/>
                  <a:pt x="258329" y="1429630"/>
                </a:cubicBezTo>
                <a:cubicBezTo>
                  <a:pt x="268711" y="1404579"/>
                  <a:pt x="262234" y="1381338"/>
                  <a:pt x="248232" y="1360765"/>
                </a:cubicBezTo>
                <a:cubicBezTo>
                  <a:pt x="256805" y="1356192"/>
                  <a:pt x="264901" y="1351430"/>
                  <a:pt x="271378" y="1347239"/>
                </a:cubicBezTo>
                <a:cubicBezTo>
                  <a:pt x="298524" y="1329999"/>
                  <a:pt x="325194" y="1293327"/>
                  <a:pt x="321956" y="1259704"/>
                </a:cubicBezTo>
                <a:cubicBezTo>
                  <a:pt x="369771" y="1280278"/>
                  <a:pt x="415205" y="1308758"/>
                  <a:pt x="458258" y="1333809"/>
                </a:cubicBezTo>
                <a:cubicBezTo>
                  <a:pt x="522838" y="1371432"/>
                  <a:pt x="590275" y="1403627"/>
                  <a:pt x="655807" y="1439632"/>
                </a:cubicBezTo>
                <a:cubicBezTo>
                  <a:pt x="676190" y="1450776"/>
                  <a:pt x="698003" y="1461253"/>
                  <a:pt x="720387" y="1470873"/>
                </a:cubicBezTo>
                <a:cubicBezTo>
                  <a:pt x="719434" y="1491543"/>
                  <a:pt x="727340" y="1510593"/>
                  <a:pt x="722006" y="1533262"/>
                </a:cubicBezTo>
                <a:cubicBezTo>
                  <a:pt x="709242" y="1587745"/>
                  <a:pt x="672952" y="1621940"/>
                  <a:pt x="625803" y="1648610"/>
                </a:cubicBezTo>
                <a:cubicBezTo>
                  <a:pt x="585227" y="1671565"/>
                  <a:pt x="536363" y="1686424"/>
                  <a:pt x="491215" y="1696521"/>
                </a:cubicBezTo>
                <a:cubicBezTo>
                  <a:pt x="439304" y="1708141"/>
                  <a:pt x="394917" y="1702140"/>
                  <a:pt x="344720" y="1690044"/>
                </a:cubicBezTo>
                <a:close/>
                <a:moveTo>
                  <a:pt x="581702" y="1922263"/>
                </a:moveTo>
                <a:cubicBezTo>
                  <a:pt x="576749" y="1918358"/>
                  <a:pt x="571796" y="1914453"/>
                  <a:pt x="566653" y="1910643"/>
                </a:cubicBezTo>
                <a:cubicBezTo>
                  <a:pt x="532553" y="1885687"/>
                  <a:pt x="509027" y="1852064"/>
                  <a:pt x="477404" y="1824823"/>
                </a:cubicBezTo>
                <a:cubicBezTo>
                  <a:pt x="444257" y="1796248"/>
                  <a:pt x="410443" y="1767673"/>
                  <a:pt x="378725" y="1737669"/>
                </a:cubicBezTo>
                <a:cubicBezTo>
                  <a:pt x="372819" y="1732049"/>
                  <a:pt x="367676" y="1725953"/>
                  <a:pt x="362913" y="1719666"/>
                </a:cubicBezTo>
                <a:cubicBezTo>
                  <a:pt x="403871" y="1728525"/>
                  <a:pt x="443495" y="1732906"/>
                  <a:pt x="486167" y="1723191"/>
                </a:cubicBezTo>
                <a:cubicBezTo>
                  <a:pt x="538649" y="1711189"/>
                  <a:pt x="590275" y="1694330"/>
                  <a:pt x="638567" y="1669851"/>
                </a:cubicBezTo>
                <a:cubicBezTo>
                  <a:pt x="682572" y="1647467"/>
                  <a:pt x="717719" y="1611939"/>
                  <a:pt x="736484" y="1566219"/>
                </a:cubicBezTo>
                <a:cubicBezTo>
                  <a:pt x="743151" y="1549931"/>
                  <a:pt x="745628" y="1532595"/>
                  <a:pt x="747056" y="1515260"/>
                </a:cubicBezTo>
                <a:cubicBezTo>
                  <a:pt x="748295" y="1499067"/>
                  <a:pt x="743532" y="1489828"/>
                  <a:pt x="738865" y="1478684"/>
                </a:cubicBezTo>
                <a:cubicBezTo>
                  <a:pt x="785347" y="1497353"/>
                  <a:pt x="834305" y="1512307"/>
                  <a:pt x="880502" y="1521261"/>
                </a:cubicBezTo>
                <a:cubicBezTo>
                  <a:pt x="912125" y="1527357"/>
                  <a:pt x="949463" y="1528500"/>
                  <a:pt x="981562" y="1527833"/>
                </a:cubicBezTo>
                <a:cubicBezTo>
                  <a:pt x="1018328" y="1527071"/>
                  <a:pt x="1053571" y="1541930"/>
                  <a:pt x="1090052" y="1545264"/>
                </a:cubicBezTo>
                <a:cubicBezTo>
                  <a:pt x="1163775" y="1551931"/>
                  <a:pt x="1241975" y="1561551"/>
                  <a:pt x="1314746" y="1575172"/>
                </a:cubicBezTo>
                <a:cubicBezTo>
                  <a:pt x="1376088" y="1586602"/>
                  <a:pt x="1441620" y="1582411"/>
                  <a:pt x="1502675" y="1596318"/>
                </a:cubicBezTo>
                <a:cubicBezTo>
                  <a:pt x="1534488" y="1603557"/>
                  <a:pt x="1581256" y="1599270"/>
                  <a:pt x="1619928" y="1588412"/>
                </a:cubicBezTo>
                <a:cubicBezTo>
                  <a:pt x="1625738" y="1588031"/>
                  <a:pt x="1632120" y="1586698"/>
                  <a:pt x="1634977" y="1585459"/>
                </a:cubicBezTo>
                <a:cubicBezTo>
                  <a:pt x="1585447" y="1608033"/>
                  <a:pt x="1535536" y="1629179"/>
                  <a:pt x="1484672" y="1649277"/>
                </a:cubicBezTo>
                <a:cubicBezTo>
                  <a:pt x="1438953" y="1667469"/>
                  <a:pt x="1375325" y="1692330"/>
                  <a:pt x="1339512" y="1727096"/>
                </a:cubicBezTo>
                <a:cubicBezTo>
                  <a:pt x="1333034" y="1733382"/>
                  <a:pt x="1326081" y="1739098"/>
                  <a:pt x="1319033" y="1744717"/>
                </a:cubicBezTo>
                <a:cubicBezTo>
                  <a:pt x="1203971" y="1702331"/>
                  <a:pt x="1064906" y="1723000"/>
                  <a:pt x="946700" y="1747384"/>
                </a:cubicBezTo>
                <a:cubicBezTo>
                  <a:pt x="917459" y="1753385"/>
                  <a:pt x="885645" y="1754052"/>
                  <a:pt x="858213" y="1766434"/>
                </a:cubicBezTo>
                <a:cubicBezTo>
                  <a:pt x="816589" y="1785198"/>
                  <a:pt x="772583" y="1797200"/>
                  <a:pt x="730197" y="1813678"/>
                </a:cubicBezTo>
                <a:cubicBezTo>
                  <a:pt x="684191" y="1831585"/>
                  <a:pt x="607229" y="1868447"/>
                  <a:pt x="581321" y="1913024"/>
                </a:cubicBezTo>
                <a:cubicBezTo>
                  <a:pt x="579416" y="1916358"/>
                  <a:pt x="579893" y="1919691"/>
                  <a:pt x="581702" y="1922263"/>
                </a:cubicBezTo>
                <a:close/>
                <a:moveTo>
                  <a:pt x="1104244" y="1988748"/>
                </a:moveTo>
                <a:cubicBezTo>
                  <a:pt x="1099958" y="1988271"/>
                  <a:pt x="1096815" y="1991129"/>
                  <a:pt x="1095290" y="1994748"/>
                </a:cubicBezTo>
                <a:cubicBezTo>
                  <a:pt x="1075002" y="2001225"/>
                  <a:pt x="1054619" y="2007226"/>
                  <a:pt x="1033473" y="2008941"/>
                </a:cubicBezTo>
                <a:cubicBezTo>
                  <a:pt x="1029473" y="2009322"/>
                  <a:pt x="1027187" y="2013322"/>
                  <a:pt x="1027663" y="2016751"/>
                </a:cubicBezTo>
                <a:cubicBezTo>
                  <a:pt x="1012233" y="2018656"/>
                  <a:pt x="996707" y="2020180"/>
                  <a:pt x="981181" y="2021323"/>
                </a:cubicBezTo>
                <a:cubicBezTo>
                  <a:pt x="950796" y="2023609"/>
                  <a:pt x="920507" y="2021704"/>
                  <a:pt x="890217" y="2025419"/>
                </a:cubicBezTo>
                <a:cubicBezTo>
                  <a:pt x="880502" y="2026562"/>
                  <a:pt x="871072" y="2027895"/>
                  <a:pt x="861642" y="2029038"/>
                </a:cubicBezTo>
                <a:cubicBezTo>
                  <a:pt x="836687" y="2028086"/>
                  <a:pt x="811922" y="2028372"/>
                  <a:pt x="787062" y="2029705"/>
                </a:cubicBezTo>
                <a:cubicBezTo>
                  <a:pt x="757724" y="2025324"/>
                  <a:pt x="728768" y="2016751"/>
                  <a:pt x="700003" y="2009512"/>
                </a:cubicBezTo>
                <a:cubicBezTo>
                  <a:pt x="697050" y="2008750"/>
                  <a:pt x="694097" y="2008083"/>
                  <a:pt x="691145" y="2007321"/>
                </a:cubicBezTo>
                <a:cubicBezTo>
                  <a:pt x="676381" y="2000368"/>
                  <a:pt x="661998" y="1991605"/>
                  <a:pt x="647806" y="1979032"/>
                </a:cubicBezTo>
                <a:cubicBezTo>
                  <a:pt x="627518" y="1961030"/>
                  <a:pt x="607706" y="1943123"/>
                  <a:pt x="586751" y="1926264"/>
                </a:cubicBezTo>
                <a:cubicBezTo>
                  <a:pt x="589703" y="1927311"/>
                  <a:pt x="593132" y="1926835"/>
                  <a:pt x="595799" y="1924073"/>
                </a:cubicBezTo>
                <a:cubicBezTo>
                  <a:pt x="683334" y="1831490"/>
                  <a:pt x="834210" y="1795486"/>
                  <a:pt x="953082" y="1769482"/>
                </a:cubicBezTo>
                <a:cubicBezTo>
                  <a:pt x="1060238" y="1745955"/>
                  <a:pt x="1191207" y="1728811"/>
                  <a:pt x="1297601" y="1761862"/>
                </a:cubicBezTo>
                <a:cubicBezTo>
                  <a:pt x="1289410" y="1768339"/>
                  <a:pt x="1281314" y="1775007"/>
                  <a:pt x="1273789" y="1782436"/>
                </a:cubicBezTo>
                <a:cubicBezTo>
                  <a:pt x="1250929" y="1805106"/>
                  <a:pt x="1231403" y="1831871"/>
                  <a:pt x="1213115" y="1858255"/>
                </a:cubicBezTo>
                <a:cubicBezTo>
                  <a:pt x="1193588" y="1886449"/>
                  <a:pt x="1174634" y="1921596"/>
                  <a:pt x="1147869" y="1943599"/>
                </a:cubicBezTo>
                <a:cubicBezTo>
                  <a:pt x="1136819" y="1952648"/>
                  <a:pt x="1115293" y="1990081"/>
                  <a:pt x="1104339" y="1988938"/>
                </a:cubicBezTo>
                <a:close/>
                <a:moveTo>
                  <a:pt x="1579542" y="1832823"/>
                </a:moveTo>
                <a:cubicBezTo>
                  <a:pt x="1558682" y="1842825"/>
                  <a:pt x="1541442" y="1859589"/>
                  <a:pt x="1523630" y="1874543"/>
                </a:cubicBezTo>
                <a:cubicBezTo>
                  <a:pt x="1516296" y="1880163"/>
                  <a:pt x="1509057" y="1885687"/>
                  <a:pt x="1501913" y="1890640"/>
                </a:cubicBezTo>
                <a:cubicBezTo>
                  <a:pt x="1482863" y="1904070"/>
                  <a:pt x="1465146" y="1917977"/>
                  <a:pt x="1446763" y="1932265"/>
                </a:cubicBezTo>
                <a:cubicBezTo>
                  <a:pt x="1445906" y="1932741"/>
                  <a:pt x="1445049" y="1933312"/>
                  <a:pt x="1444096" y="1933788"/>
                </a:cubicBezTo>
                <a:cubicBezTo>
                  <a:pt x="1414759" y="1949314"/>
                  <a:pt x="1379040" y="1949981"/>
                  <a:pt x="1346750" y="1952362"/>
                </a:cubicBezTo>
                <a:cubicBezTo>
                  <a:pt x="1346274" y="1952362"/>
                  <a:pt x="1345798" y="1952457"/>
                  <a:pt x="1345322" y="1952457"/>
                </a:cubicBezTo>
                <a:cubicBezTo>
                  <a:pt x="1343798" y="1952267"/>
                  <a:pt x="1342369" y="1952172"/>
                  <a:pt x="1340845" y="1951981"/>
                </a:cubicBezTo>
                <a:cubicBezTo>
                  <a:pt x="1324843" y="1950171"/>
                  <a:pt x="1310270" y="1953029"/>
                  <a:pt x="1295887" y="1957982"/>
                </a:cubicBezTo>
                <a:cubicBezTo>
                  <a:pt x="1263978" y="1962554"/>
                  <a:pt x="1232355" y="1968936"/>
                  <a:pt x="1201018" y="1976556"/>
                </a:cubicBezTo>
                <a:cubicBezTo>
                  <a:pt x="1196446" y="1976556"/>
                  <a:pt x="1192255" y="1976556"/>
                  <a:pt x="1188635" y="1976461"/>
                </a:cubicBezTo>
                <a:cubicBezTo>
                  <a:pt x="1173967" y="1975603"/>
                  <a:pt x="1159775" y="1977318"/>
                  <a:pt x="1145963" y="1980270"/>
                </a:cubicBezTo>
                <a:cubicBezTo>
                  <a:pt x="1152060" y="1974270"/>
                  <a:pt x="1158156" y="1967888"/>
                  <a:pt x="1164537" y="1959887"/>
                </a:cubicBezTo>
                <a:cubicBezTo>
                  <a:pt x="1181015" y="1939313"/>
                  <a:pt x="1198637" y="1919406"/>
                  <a:pt x="1214258" y="1897308"/>
                </a:cubicBezTo>
                <a:cubicBezTo>
                  <a:pt x="1256644" y="1837491"/>
                  <a:pt x="1300459" y="1777483"/>
                  <a:pt x="1364658" y="1739193"/>
                </a:cubicBezTo>
                <a:cubicBezTo>
                  <a:pt x="1420474" y="1705855"/>
                  <a:pt x="1475719" y="1677375"/>
                  <a:pt x="1536965" y="1654801"/>
                </a:cubicBezTo>
                <a:cubicBezTo>
                  <a:pt x="1577065" y="1640037"/>
                  <a:pt x="1626024" y="1621845"/>
                  <a:pt x="1658789" y="1591365"/>
                </a:cubicBezTo>
                <a:cubicBezTo>
                  <a:pt x="1671553" y="1600413"/>
                  <a:pt x="1687460" y="1604986"/>
                  <a:pt x="1702986" y="1603557"/>
                </a:cubicBezTo>
                <a:cubicBezTo>
                  <a:pt x="1702986" y="1604509"/>
                  <a:pt x="1702986" y="1605557"/>
                  <a:pt x="1702986" y="1606509"/>
                </a:cubicBezTo>
                <a:cubicBezTo>
                  <a:pt x="1702224" y="1610129"/>
                  <a:pt x="1701557" y="1613748"/>
                  <a:pt x="1700890" y="1617368"/>
                </a:cubicBezTo>
                <a:cubicBezTo>
                  <a:pt x="1699842" y="1620416"/>
                  <a:pt x="1698604" y="1623464"/>
                  <a:pt x="1697080" y="1626798"/>
                </a:cubicBezTo>
                <a:cubicBezTo>
                  <a:pt x="1688984" y="1644514"/>
                  <a:pt x="1677649" y="1655373"/>
                  <a:pt x="1661838" y="1666136"/>
                </a:cubicBezTo>
                <a:cubicBezTo>
                  <a:pt x="1659361" y="1667755"/>
                  <a:pt x="1658599" y="1670517"/>
                  <a:pt x="1658980" y="1672994"/>
                </a:cubicBezTo>
                <a:cubicBezTo>
                  <a:pt x="1657456" y="1673565"/>
                  <a:pt x="1655932" y="1674042"/>
                  <a:pt x="1654503" y="1674518"/>
                </a:cubicBezTo>
                <a:cubicBezTo>
                  <a:pt x="1629357" y="1682805"/>
                  <a:pt x="1607259" y="1688424"/>
                  <a:pt x="1594496" y="1713856"/>
                </a:cubicBezTo>
                <a:cubicBezTo>
                  <a:pt x="1590591" y="1721667"/>
                  <a:pt x="1588495" y="1730049"/>
                  <a:pt x="1587733" y="1738621"/>
                </a:cubicBezTo>
                <a:cubicBezTo>
                  <a:pt x="1584590" y="1740526"/>
                  <a:pt x="1585066" y="1744908"/>
                  <a:pt x="1587257" y="1746908"/>
                </a:cubicBezTo>
                <a:cubicBezTo>
                  <a:pt x="1587257" y="1760719"/>
                  <a:pt x="1589829" y="1774816"/>
                  <a:pt x="1593162" y="1787580"/>
                </a:cubicBezTo>
                <a:cubicBezTo>
                  <a:pt x="1595829" y="1797867"/>
                  <a:pt x="1600020" y="1812059"/>
                  <a:pt x="1606116" y="1824632"/>
                </a:cubicBezTo>
                <a:cubicBezTo>
                  <a:pt x="1596401" y="1825108"/>
                  <a:pt x="1588495" y="1828537"/>
                  <a:pt x="1579351" y="1832919"/>
                </a:cubicBezTo>
                <a:close/>
                <a:moveTo>
                  <a:pt x="1650312" y="1835871"/>
                </a:moveTo>
                <a:cubicBezTo>
                  <a:pt x="1643550" y="1834157"/>
                  <a:pt x="1636596" y="1831299"/>
                  <a:pt x="1629548" y="1828823"/>
                </a:cubicBezTo>
                <a:cubicBezTo>
                  <a:pt x="1627167" y="1824823"/>
                  <a:pt x="1624595" y="1821012"/>
                  <a:pt x="1622499" y="1817012"/>
                </a:cubicBezTo>
                <a:cubicBezTo>
                  <a:pt x="1615927" y="1804439"/>
                  <a:pt x="1611355" y="1791009"/>
                  <a:pt x="1607831" y="1777293"/>
                </a:cubicBezTo>
                <a:cubicBezTo>
                  <a:pt x="1605068" y="1766529"/>
                  <a:pt x="1603640" y="1755099"/>
                  <a:pt x="1604307" y="1744146"/>
                </a:cubicBezTo>
                <a:cubicBezTo>
                  <a:pt x="1626404" y="1740717"/>
                  <a:pt x="1652789" y="1747956"/>
                  <a:pt x="1667362" y="1763862"/>
                </a:cubicBezTo>
                <a:cubicBezTo>
                  <a:pt x="1678506" y="1775959"/>
                  <a:pt x="1685459" y="1791961"/>
                  <a:pt x="1691841" y="1806915"/>
                </a:cubicBezTo>
                <a:cubicBezTo>
                  <a:pt x="1698033" y="1821394"/>
                  <a:pt x="1706129" y="1836824"/>
                  <a:pt x="1708986" y="1852445"/>
                </a:cubicBezTo>
                <a:cubicBezTo>
                  <a:pt x="1689174" y="1847778"/>
                  <a:pt x="1669553" y="1840824"/>
                  <a:pt x="1650122" y="1835871"/>
                </a:cubicBezTo>
                <a:close/>
                <a:moveTo>
                  <a:pt x="1758135" y="1857398"/>
                </a:moveTo>
                <a:cubicBezTo>
                  <a:pt x="1752611" y="1857398"/>
                  <a:pt x="1747182" y="1857398"/>
                  <a:pt x="1741657" y="1857112"/>
                </a:cubicBezTo>
                <a:cubicBezTo>
                  <a:pt x="1736133" y="1856922"/>
                  <a:pt x="1730513" y="1856350"/>
                  <a:pt x="1724988" y="1855493"/>
                </a:cubicBezTo>
                <a:cubicBezTo>
                  <a:pt x="1725179" y="1854540"/>
                  <a:pt x="1725179" y="1853493"/>
                  <a:pt x="1724988" y="1852350"/>
                </a:cubicBezTo>
                <a:cubicBezTo>
                  <a:pt x="1721940" y="1833014"/>
                  <a:pt x="1711939" y="1814536"/>
                  <a:pt x="1704129" y="1796724"/>
                </a:cubicBezTo>
                <a:cubicBezTo>
                  <a:pt x="1696223" y="1778531"/>
                  <a:pt x="1686221" y="1762529"/>
                  <a:pt x="1672601" y="1748146"/>
                </a:cubicBezTo>
                <a:cubicBezTo>
                  <a:pt x="1658313" y="1733192"/>
                  <a:pt x="1629071" y="1727477"/>
                  <a:pt x="1606307" y="1731763"/>
                </a:cubicBezTo>
                <a:cubicBezTo>
                  <a:pt x="1609450" y="1719000"/>
                  <a:pt x="1616499" y="1707665"/>
                  <a:pt x="1629262" y="1700045"/>
                </a:cubicBezTo>
                <a:cubicBezTo>
                  <a:pt x="1650598" y="1687377"/>
                  <a:pt x="1675839" y="1687282"/>
                  <a:pt x="1696128" y="1671184"/>
                </a:cubicBezTo>
                <a:cubicBezTo>
                  <a:pt x="1715749" y="1655563"/>
                  <a:pt x="1715178" y="1625178"/>
                  <a:pt x="1716701" y="1601652"/>
                </a:cubicBezTo>
                <a:cubicBezTo>
                  <a:pt x="1725846" y="1602414"/>
                  <a:pt x="1734704" y="1602128"/>
                  <a:pt x="1742229" y="1600985"/>
                </a:cubicBezTo>
                <a:cubicBezTo>
                  <a:pt x="1743657" y="1600794"/>
                  <a:pt x="1745086" y="1600413"/>
                  <a:pt x="1746515" y="1600032"/>
                </a:cubicBezTo>
                <a:cubicBezTo>
                  <a:pt x="1746038" y="1601271"/>
                  <a:pt x="1746229" y="1602699"/>
                  <a:pt x="1747467" y="1604033"/>
                </a:cubicBezTo>
                <a:cubicBezTo>
                  <a:pt x="1748991" y="1605652"/>
                  <a:pt x="1748039" y="1608129"/>
                  <a:pt x="1749658" y="1610129"/>
                </a:cubicBezTo>
                <a:cubicBezTo>
                  <a:pt x="1756230" y="1617940"/>
                  <a:pt x="1762803" y="1625655"/>
                  <a:pt x="1769661" y="1633275"/>
                </a:cubicBezTo>
                <a:cubicBezTo>
                  <a:pt x="1782138" y="1647181"/>
                  <a:pt x="1799664" y="1655754"/>
                  <a:pt x="1818047" y="1657468"/>
                </a:cubicBezTo>
                <a:cubicBezTo>
                  <a:pt x="1836907" y="1659278"/>
                  <a:pt x="1858624" y="1651182"/>
                  <a:pt x="1876912" y="1643086"/>
                </a:cubicBezTo>
                <a:cubicBezTo>
                  <a:pt x="1867958" y="1656801"/>
                  <a:pt x="1862720" y="1671565"/>
                  <a:pt x="1857862" y="1689186"/>
                </a:cubicBezTo>
                <a:cubicBezTo>
                  <a:pt x="1829001" y="1707855"/>
                  <a:pt x="1800807" y="1736526"/>
                  <a:pt x="1783758" y="1766244"/>
                </a:cubicBezTo>
                <a:cubicBezTo>
                  <a:pt x="1774613" y="1782150"/>
                  <a:pt x="1768708" y="1799867"/>
                  <a:pt x="1763850" y="1817488"/>
                </a:cubicBezTo>
                <a:cubicBezTo>
                  <a:pt x="1760231" y="1830823"/>
                  <a:pt x="1760802" y="1844253"/>
                  <a:pt x="1758040" y="1857398"/>
                </a:cubicBezTo>
                <a:close/>
                <a:moveTo>
                  <a:pt x="1825287" y="1855588"/>
                </a:moveTo>
                <a:cubicBezTo>
                  <a:pt x="1807761" y="1855969"/>
                  <a:pt x="1790139" y="1856922"/>
                  <a:pt x="1772423" y="1857207"/>
                </a:cubicBezTo>
                <a:cubicBezTo>
                  <a:pt x="1773947" y="1847492"/>
                  <a:pt x="1773661" y="1837776"/>
                  <a:pt x="1775757" y="1827870"/>
                </a:cubicBezTo>
                <a:cubicBezTo>
                  <a:pt x="1779757" y="1808630"/>
                  <a:pt x="1786710" y="1790247"/>
                  <a:pt x="1795568" y="1772816"/>
                </a:cubicBezTo>
                <a:cubicBezTo>
                  <a:pt x="1809475" y="1745670"/>
                  <a:pt x="1834907" y="1727572"/>
                  <a:pt x="1854147" y="1704522"/>
                </a:cubicBezTo>
                <a:cubicBezTo>
                  <a:pt x="1848528" y="1733668"/>
                  <a:pt x="1854147" y="1764339"/>
                  <a:pt x="1858433" y="1793485"/>
                </a:cubicBezTo>
                <a:cubicBezTo>
                  <a:pt x="1860815" y="1809773"/>
                  <a:pt x="1864529" y="1837491"/>
                  <a:pt x="1877103" y="1852636"/>
                </a:cubicBezTo>
                <a:cubicBezTo>
                  <a:pt x="1859958" y="1854826"/>
                  <a:pt x="1842432" y="1855112"/>
                  <a:pt x="1825287" y="1855588"/>
                </a:cubicBezTo>
                <a:close/>
                <a:moveTo>
                  <a:pt x="1928061" y="1837967"/>
                </a:moveTo>
                <a:cubicBezTo>
                  <a:pt x="1919775" y="1842253"/>
                  <a:pt x="1911107" y="1845206"/>
                  <a:pt x="1902249" y="1847587"/>
                </a:cubicBezTo>
                <a:cubicBezTo>
                  <a:pt x="1888628" y="1819774"/>
                  <a:pt x="1881770" y="1790532"/>
                  <a:pt x="1879960" y="1760910"/>
                </a:cubicBezTo>
                <a:cubicBezTo>
                  <a:pt x="1888628" y="1763767"/>
                  <a:pt x="1897296" y="1766625"/>
                  <a:pt x="1905392" y="1770530"/>
                </a:cubicBezTo>
                <a:cubicBezTo>
                  <a:pt x="1912917" y="1776436"/>
                  <a:pt x="1919108" y="1783960"/>
                  <a:pt x="1925489" y="1792152"/>
                </a:cubicBezTo>
                <a:cubicBezTo>
                  <a:pt x="1933967" y="1803105"/>
                  <a:pt x="1940920" y="1812821"/>
                  <a:pt x="1944825" y="1826346"/>
                </a:cubicBezTo>
                <a:cubicBezTo>
                  <a:pt x="1945016" y="1826823"/>
                  <a:pt x="1945111" y="1827394"/>
                  <a:pt x="1945301" y="1827870"/>
                </a:cubicBezTo>
                <a:cubicBezTo>
                  <a:pt x="1939777" y="1831395"/>
                  <a:pt x="1934062" y="1834728"/>
                  <a:pt x="1928061" y="1837776"/>
                </a:cubicBezTo>
                <a:close/>
                <a:moveTo>
                  <a:pt x="2126753" y="1644895"/>
                </a:moveTo>
                <a:cubicBezTo>
                  <a:pt x="2120181" y="1648134"/>
                  <a:pt x="2081509" y="1679090"/>
                  <a:pt x="2079795" y="1678899"/>
                </a:cubicBezTo>
                <a:cubicBezTo>
                  <a:pt x="2073794" y="1677947"/>
                  <a:pt x="2070936" y="1683948"/>
                  <a:pt x="2073317" y="1687853"/>
                </a:cubicBezTo>
                <a:cubicBezTo>
                  <a:pt x="2044457" y="1715857"/>
                  <a:pt x="2026836" y="1754623"/>
                  <a:pt x="1998642" y="1783579"/>
                </a:cubicBezTo>
                <a:cubicBezTo>
                  <a:pt x="1987212" y="1795295"/>
                  <a:pt x="1975496" y="1805963"/>
                  <a:pt x="1962923" y="1815583"/>
                </a:cubicBezTo>
                <a:cubicBezTo>
                  <a:pt x="1958732" y="1801391"/>
                  <a:pt x="1949492" y="1786723"/>
                  <a:pt x="1942539" y="1777293"/>
                </a:cubicBezTo>
                <a:cubicBezTo>
                  <a:pt x="1927775" y="1757290"/>
                  <a:pt x="1902820" y="1752051"/>
                  <a:pt x="1879579" y="1747956"/>
                </a:cubicBezTo>
                <a:cubicBezTo>
                  <a:pt x="1879198" y="1709094"/>
                  <a:pt x="1887294" y="1670041"/>
                  <a:pt x="1900725" y="1633656"/>
                </a:cubicBezTo>
                <a:cubicBezTo>
                  <a:pt x="1901487" y="1632798"/>
                  <a:pt x="1902249" y="1631846"/>
                  <a:pt x="1903011" y="1630989"/>
                </a:cubicBezTo>
                <a:cubicBezTo>
                  <a:pt x="1921965" y="1622226"/>
                  <a:pt x="1939967" y="1614701"/>
                  <a:pt x="1961780" y="1610891"/>
                </a:cubicBezTo>
                <a:cubicBezTo>
                  <a:pt x="1987688" y="1606414"/>
                  <a:pt x="2012643" y="1606224"/>
                  <a:pt x="2038742" y="1607843"/>
                </a:cubicBezTo>
                <a:cubicBezTo>
                  <a:pt x="2063792" y="1609367"/>
                  <a:pt x="2086843" y="1617940"/>
                  <a:pt x="2111513" y="1620321"/>
                </a:cubicBezTo>
                <a:cubicBezTo>
                  <a:pt x="2133897" y="1622511"/>
                  <a:pt x="2156090" y="1626988"/>
                  <a:pt x="2177902" y="1632989"/>
                </a:cubicBezTo>
                <a:cubicBezTo>
                  <a:pt x="2160567" y="1632989"/>
                  <a:pt x="2141898" y="1637370"/>
                  <a:pt x="2126753" y="1644800"/>
                </a:cubicBezTo>
                <a:close/>
                <a:moveTo>
                  <a:pt x="2270676" y="1642895"/>
                </a:moveTo>
                <a:cubicBezTo>
                  <a:pt x="2257531" y="1640228"/>
                  <a:pt x="2244291" y="1638418"/>
                  <a:pt x="2231052" y="1636990"/>
                </a:cubicBezTo>
                <a:cubicBezTo>
                  <a:pt x="2220574" y="1630417"/>
                  <a:pt x="2210001" y="1623940"/>
                  <a:pt x="2198190" y="1619940"/>
                </a:cubicBezTo>
                <a:cubicBezTo>
                  <a:pt x="2175997" y="1612415"/>
                  <a:pt x="2150184" y="1605271"/>
                  <a:pt x="2126753" y="1603557"/>
                </a:cubicBezTo>
                <a:cubicBezTo>
                  <a:pt x="2120181" y="1603080"/>
                  <a:pt x="2113608" y="1601747"/>
                  <a:pt x="2107131" y="1600223"/>
                </a:cubicBezTo>
                <a:cubicBezTo>
                  <a:pt x="2136849" y="1604223"/>
                  <a:pt x="2166377" y="1590507"/>
                  <a:pt x="2197238" y="1595937"/>
                </a:cubicBezTo>
                <a:cubicBezTo>
                  <a:pt x="2236671" y="1602890"/>
                  <a:pt x="2273057" y="1620892"/>
                  <a:pt x="2303442" y="1646324"/>
                </a:cubicBezTo>
                <a:cubicBezTo>
                  <a:pt x="2292964" y="1646324"/>
                  <a:pt x="2282201" y="1645371"/>
                  <a:pt x="2270771" y="1643086"/>
                </a:cubicBezTo>
                <a:close/>
                <a:moveTo>
                  <a:pt x="2379070" y="1636418"/>
                </a:moveTo>
                <a:cubicBezTo>
                  <a:pt x="2363354" y="1639275"/>
                  <a:pt x="2348781" y="1642133"/>
                  <a:pt x="2334303" y="1644038"/>
                </a:cubicBezTo>
                <a:cubicBezTo>
                  <a:pt x="2334112" y="1643848"/>
                  <a:pt x="2333922" y="1643657"/>
                  <a:pt x="2333731" y="1643371"/>
                </a:cubicBezTo>
                <a:cubicBezTo>
                  <a:pt x="2299441" y="1610796"/>
                  <a:pt x="2260198" y="1591746"/>
                  <a:pt x="2214764" y="1579649"/>
                </a:cubicBezTo>
                <a:cubicBezTo>
                  <a:pt x="2172854" y="1568505"/>
                  <a:pt x="2143993" y="1583173"/>
                  <a:pt x="2104369" y="1591936"/>
                </a:cubicBezTo>
                <a:cubicBezTo>
                  <a:pt x="2101131" y="1592698"/>
                  <a:pt x="2100654" y="1597080"/>
                  <a:pt x="2102940" y="1598985"/>
                </a:cubicBezTo>
                <a:cubicBezTo>
                  <a:pt x="2090272" y="1595841"/>
                  <a:pt x="2077699" y="1592127"/>
                  <a:pt x="2065031" y="1591460"/>
                </a:cubicBezTo>
                <a:cubicBezTo>
                  <a:pt x="2038551" y="1590031"/>
                  <a:pt x="2012262" y="1587745"/>
                  <a:pt x="1985783" y="1589365"/>
                </a:cubicBezTo>
                <a:cubicBezTo>
                  <a:pt x="1965780" y="1590507"/>
                  <a:pt x="1944254" y="1595461"/>
                  <a:pt x="1925108" y="1601175"/>
                </a:cubicBezTo>
                <a:cubicBezTo>
                  <a:pt x="1899677" y="1608795"/>
                  <a:pt x="1878150" y="1625083"/>
                  <a:pt x="1852909" y="1633465"/>
                </a:cubicBezTo>
                <a:cubicBezTo>
                  <a:pt x="1822715" y="1643562"/>
                  <a:pt x="1799474" y="1641276"/>
                  <a:pt x="1776042" y="1618892"/>
                </a:cubicBezTo>
                <a:cubicBezTo>
                  <a:pt x="1774613" y="1617463"/>
                  <a:pt x="1758612" y="1605462"/>
                  <a:pt x="1758612" y="1604986"/>
                </a:cubicBezTo>
                <a:cubicBezTo>
                  <a:pt x="1758516" y="1601080"/>
                  <a:pt x="1755849" y="1599175"/>
                  <a:pt x="1752706" y="1597746"/>
                </a:cubicBezTo>
                <a:cubicBezTo>
                  <a:pt x="1765565" y="1592032"/>
                  <a:pt x="1773566" y="1580220"/>
                  <a:pt x="1775090" y="1567266"/>
                </a:cubicBezTo>
                <a:cubicBezTo>
                  <a:pt x="1854242" y="1587840"/>
                  <a:pt x="1957208" y="1569552"/>
                  <a:pt x="2034551" y="1550217"/>
                </a:cubicBezTo>
                <a:cubicBezTo>
                  <a:pt x="2075984" y="1539834"/>
                  <a:pt x="2114275" y="1520689"/>
                  <a:pt x="2155899" y="1510593"/>
                </a:cubicBezTo>
                <a:cubicBezTo>
                  <a:pt x="2200476" y="1499734"/>
                  <a:pt x="2244387" y="1490686"/>
                  <a:pt x="2288964" y="1479732"/>
                </a:cubicBezTo>
                <a:cubicBezTo>
                  <a:pt x="2329635" y="1469826"/>
                  <a:pt x="2368688" y="1455157"/>
                  <a:pt x="2409360" y="1444870"/>
                </a:cubicBezTo>
                <a:cubicBezTo>
                  <a:pt x="2410312" y="1444584"/>
                  <a:pt x="2411360" y="1444489"/>
                  <a:pt x="2412408" y="1444203"/>
                </a:cubicBezTo>
                <a:cubicBezTo>
                  <a:pt x="2396501" y="1479922"/>
                  <a:pt x="2391072" y="1523928"/>
                  <a:pt x="2417170" y="1555170"/>
                </a:cubicBezTo>
                <a:cubicBezTo>
                  <a:pt x="2431362" y="1572124"/>
                  <a:pt x="2459271" y="1589460"/>
                  <a:pt x="2486607" y="1596699"/>
                </a:cubicBezTo>
                <a:cubicBezTo>
                  <a:pt x="2452031" y="1614225"/>
                  <a:pt x="2416122" y="1629560"/>
                  <a:pt x="2379261" y="1636323"/>
                </a:cubicBezTo>
                <a:close/>
                <a:moveTo>
                  <a:pt x="2623767" y="1510212"/>
                </a:moveTo>
                <a:cubicBezTo>
                  <a:pt x="2599288" y="1522308"/>
                  <a:pt x="2578809" y="1546597"/>
                  <a:pt x="2554044" y="1560218"/>
                </a:cubicBezTo>
                <a:cubicBezTo>
                  <a:pt x="2545186" y="1565076"/>
                  <a:pt x="2536042" y="1570219"/>
                  <a:pt x="2526898" y="1575267"/>
                </a:cubicBezTo>
                <a:cubicBezTo>
                  <a:pt x="2524803" y="1574601"/>
                  <a:pt x="2522612" y="1574505"/>
                  <a:pt x="2520612" y="1575363"/>
                </a:cubicBezTo>
                <a:cubicBezTo>
                  <a:pt x="2511087" y="1579554"/>
                  <a:pt x="2490131" y="1569457"/>
                  <a:pt x="2480702" y="1566314"/>
                </a:cubicBezTo>
                <a:cubicBezTo>
                  <a:pt x="2463366" y="1560504"/>
                  <a:pt x="2447269" y="1550407"/>
                  <a:pt x="2434220" y="1537739"/>
                </a:cubicBezTo>
                <a:cubicBezTo>
                  <a:pt x="2409550" y="1513926"/>
                  <a:pt x="2425647" y="1472493"/>
                  <a:pt x="2428886" y="1441251"/>
                </a:cubicBezTo>
                <a:cubicBezTo>
                  <a:pt x="2484702" y="1433345"/>
                  <a:pt x="2535661" y="1452109"/>
                  <a:pt x="2590049" y="1466968"/>
                </a:cubicBezTo>
                <a:cubicBezTo>
                  <a:pt x="2594906" y="1468302"/>
                  <a:pt x="2635959" y="1480589"/>
                  <a:pt x="2672059" y="1485256"/>
                </a:cubicBezTo>
                <a:cubicBezTo>
                  <a:pt x="2657010" y="1494495"/>
                  <a:pt x="2640722" y="1501830"/>
                  <a:pt x="2623767" y="1510212"/>
                </a:cubicBezTo>
                <a:close/>
                <a:moveTo>
                  <a:pt x="2803504" y="1313997"/>
                </a:moveTo>
                <a:cubicBezTo>
                  <a:pt x="2772262" y="1367718"/>
                  <a:pt x="2737686" y="1418962"/>
                  <a:pt x="2696348" y="1464682"/>
                </a:cubicBezTo>
                <a:cubicBezTo>
                  <a:pt x="2648342" y="1463444"/>
                  <a:pt x="2487750" y="1416581"/>
                  <a:pt x="2466795" y="1414866"/>
                </a:cubicBezTo>
                <a:cubicBezTo>
                  <a:pt x="2397930" y="1409247"/>
                  <a:pt x="2319920" y="1446490"/>
                  <a:pt x="2254959" y="1465730"/>
                </a:cubicBezTo>
                <a:cubicBezTo>
                  <a:pt x="2219907" y="1476112"/>
                  <a:pt x="2184760" y="1479255"/>
                  <a:pt x="2149518" y="1489638"/>
                </a:cubicBezTo>
                <a:cubicBezTo>
                  <a:pt x="2112942" y="1500496"/>
                  <a:pt x="2077699" y="1513165"/>
                  <a:pt x="2041599" y="1525642"/>
                </a:cubicBezTo>
                <a:cubicBezTo>
                  <a:pt x="1999308" y="1540215"/>
                  <a:pt x="1951779" y="1543359"/>
                  <a:pt x="1907487" y="1548598"/>
                </a:cubicBezTo>
                <a:cubicBezTo>
                  <a:pt x="1882055" y="1551645"/>
                  <a:pt x="1856243" y="1554122"/>
                  <a:pt x="1830430" y="1554789"/>
                </a:cubicBezTo>
                <a:cubicBezTo>
                  <a:pt x="1830811" y="1554694"/>
                  <a:pt x="1831287" y="1554598"/>
                  <a:pt x="1831668" y="1554408"/>
                </a:cubicBezTo>
                <a:cubicBezTo>
                  <a:pt x="1862148" y="1543549"/>
                  <a:pt x="1888723" y="1514022"/>
                  <a:pt x="1917679" y="1498877"/>
                </a:cubicBezTo>
                <a:cubicBezTo>
                  <a:pt x="1994260" y="1458872"/>
                  <a:pt x="2066650" y="1407627"/>
                  <a:pt x="2135706" y="1355716"/>
                </a:cubicBezTo>
                <a:cubicBezTo>
                  <a:pt x="2165805" y="1333047"/>
                  <a:pt x="2194095" y="1308282"/>
                  <a:pt x="2222574" y="1283802"/>
                </a:cubicBezTo>
                <a:cubicBezTo>
                  <a:pt x="2277057" y="1369908"/>
                  <a:pt x="2406693" y="1310758"/>
                  <a:pt x="2480988" y="1288755"/>
                </a:cubicBezTo>
                <a:cubicBezTo>
                  <a:pt x="2544424" y="1269991"/>
                  <a:pt x="2604051" y="1247798"/>
                  <a:pt x="2670154" y="1239892"/>
                </a:cubicBezTo>
                <a:cubicBezTo>
                  <a:pt x="2736162" y="1231986"/>
                  <a:pt x="2795789" y="1235034"/>
                  <a:pt x="2860082" y="1247893"/>
                </a:cubicBezTo>
                <a:cubicBezTo>
                  <a:pt x="2838937" y="1266657"/>
                  <a:pt x="2819220" y="1286850"/>
                  <a:pt x="2803504" y="1313997"/>
                </a:cubicBezTo>
                <a:close/>
                <a:moveTo>
                  <a:pt x="3036962" y="1024913"/>
                </a:moveTo>
                <a:cubicBezTo>
                  <a:pt x="3004291" y="1085111"/>
                  <a:pt x="2975811" y="1141308"/>
                  <a:pt x="2926091" y="1190172"/>
                </a:cubicBezTo>
                <a:cubicBezTo>
                  <a:pt x="2911994" y="1203983"/>
                  <a:pt x="2897611" y="1216080"/>
                  <a:pt x="2883419" y="1228081"/>
                </a:cubicBezTo>
                <a:cubicBezTo>
                  <a:pt x="2878942" y="1223604"/>
                  <a:pt x="2869893" y="1223223"/>
                  <a:pt x="2866750" y="1229891"/>
                </a:cubicBezTo>
                <a:cubicBezTo>
                  <a:pt x="2872179" y="1218270"/>
                  <a:pt x="2762832" y="1209317"/>
                  <a:pt x="2748354" y="1210079"/>
                </a:cubicBezTo>
                <a:cubicBezTo>
                  <a:pt x="2699872" y="1212651"/>
                  <a:pt x="2651771" y="1216937"/>
                  <a:pt x="2604146" y="1226462"/>
                </a:cubicBezTo>
                <a:cubicBezTo>
                  <a:pt x="2549282" y="1237416"/>
                  <a:pt x="2496132" y="1259990"/>
                  <a:pt x="2442316" y="1275516"/>
                </a:cubicBezTo>
                <a:cubicBezTo>
                  <a:pt x="2415646" y="1283231"/>
                  <a:pt x="2388595" y="1289803"/>
                  <a:pt x="2361449" y="1295994"/>
                </a:cubicBezTo>
                <a:cubicBezTo>
                  <a:pt x="2312300" y="1307234"/>
                  <a:pt x="2275248" y="1308567"/>
                  <a:pt x="2235624" y="1272849"/>
                </a:cubicBezTo>
                <a:cubicBezTo>
                  <a:pt x="2259722" y="1252370"/>
                  <a:pt x="2284106" y="1232367"/>
                  <a:pt x="2310109" y="1214365"/>
                </a:cubicBezTo>
                <a:cubicBezTo>
                  <a:pt x="2380689" y="1165311"/>
                  <a:pt x="2439839" y="1094350"/>
                  <a:pt x="2501276" y="1034438"/>
                </a:cubicBezTo>
                <a:cubicBezTo>
                  <a:pt x="2575761" y="961857"/>
                  <a:pt x="2658153" y="893563"/>
                  <a:pt x="2725589" y="813934"/>
                </a:cubicBezTo>
                <a:cubicBezTo>
                  <a:pt x="2778739" y="861273"/>
                  <a:pt x="2835984" y="855463"/>
                  <a:pt x="2904755" y="847081"/>
                </a:cubicBezTo>
                <a:cubicBezTo>
                  <a:pt x="2934663" y="843462"/>
                  <a:pt x="2960190" y="825174"/>
                  <a:pt x="2983336" y="807362"/>
                </a:cubicBezTo>
                <a:cubicBezTo>
                  <a:pt x="3002386" y="792693"/>
                  <a:pt x="3025246" y="761737"/>
                  <a:pt x="3048868" y="748212"/>
                </a:cubicBezTo>
                <a:cubicBezTo>
                  <a:pt x="3049249" y="762594"/>
                  <a:pt x="3049535" y="776882"/>
                  <a:pt x="3050106" y="790788"/>
                </a:cubicBezTo>
                <a:cubicBezTo>
                  <a:pt x="3051535" y="822983"/>
                  <a:pt x="3050106" y="855463"/>
                  <a:pt x="3049249" y="887658"/>
                </a:cubicBezTo>
                <a:cubicBezTo>
                  <a:pt x="3048297" y="924043"/>
                  <a:pt x="3050868" y="959857"/>
                  <a:pt x="3043915" y="995766"/>
                </a:cubicBezTo>
                <a:cubicBezTo>
                  <a:pt x="3042105" y="1005196"/>
                  <a:pt x="3040010" y="1014626"/>
                  <a:pt x="3037724" y="1024056"/>
                </a:cubicBezTo>
                <a:cubicBezTo>
                  <a:pt x="3037438" y="1024341"/>
                  <a:pt x="3037152" y="1024627"/>
                  <a:pt x="3036962" y="102510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0" name="Picture 3">
            <a:extLst>
              <a:ext uri="{FF2B5EF4-FFF2-40B4-BE49-F238E27FC236}">
                <a16:creationId xmlns:a16="http://schemas.microsoft.com/office/drawing/2014/main" id="{8975CFD6-214F-1454-FDDF-8D517B4D426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1309523" y="218721"/>
            <a:ext cx="1103969" cy="1019048"/>
          </a:xfrm>
          <a:prstGeom prst="rect">
            <a:avLst/>
          </a:prstGeom>
        </p:spPr>
      </p:pic>
      <p:grpSp>
        <p:nvGrpSpPr>
          <p:cNvPr id="101" name="Group 4">
            <a:extLst>
              <a:ext uri="{FF2B5EF4-FFF2-40B4-BE49-F238E27FC236}">
                <a16:creationId xmlns:a16="http://schemas.microsoft.com/office/drawing/2014/main" id="{8DABB791-8891-DF0D-0A03-AC201911ACD0}"/>
              </a:ext>
            </a:extLst>
          </p:cNvPr>
          <p:cNvGrpSpPr/>
          <p:nvPr/>
        </p:nvGrpSpPr>
        <p:grpSpPr>
          <a:xfrm>
            <a:off x="2616497" y="1642401"/>
            <a:ext cx="1157590" cy="1262927"/>
            <a:chOff x="0" y="0"/>
            <a:chExt cx="6029112" cy="6577745"/>
          </a:xfrm>
        </p:grpSpPr>
        <p:pic>
          <p:nvPicPr>
            <p:cNvPr id="102" name="Picture 5">
              <a:extLst>
                <a:ext uri="{FF2B5EF4-FFF2-40B4-BE49-F238E27FC236}">
                  <a16:creationId xmlns:a16="http://schemas.microsoft.com/office/drawing/2014/main" id="{0510543C-9512-F98E-9D57-D985ABBA5BC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>
            <a:xfrm>
              <a:off x="412960" y="987653"/>
              <a:ext cx="5226737" cy="5590093"/>
            </a:xfrm>
            <a:prstGeom prst="rect">
              <a:avLst/>
            </a:prstGeom>
          </p:spPr>
        </p:pic>
        <p:grpSp>
          <p:nvGrpSpPr>
            <p:cNvPr id="103" name="Group 6">
              <a:extLst>
                <a:ext uri="{FF2B5EF4-FFF2-40B4-BE49-F238E27FC236}">
                  <a16:creationId xmlns:a16="http://schemas.microsoft.com/office/drawing/2014/main" id="{D5A02E98-7D35-CF19-9A02-C7CE0EA4CF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0" y="0"/>
              <a:ext cx="6029112" cy="6029088"/>
              <a:chOff x="0" y="0"/>
              <a:chExt cx="6350000" cy="6349975"/>
            </a:xfrm>
          </p:grpSpPr>
          <p:sp>
            <p:nvSpPr>
              <p:cNvPr id="104" name="Freeform 7">
                <a:extLst>
                  <a:ext uri="{FF2B5EF4-FFF2-40B4-BE49-F238E27FC236}">
                    <a16:creationId xmlns:a16="http://schemas.microsoft.com/office/drawing/2014/main" id="{96C7C61E-8BA1-419B-1B82-680721DC9154}"/>
                  </a:ext>
                </a:extLst>
              </p:cNvPr>
              <p:cNvSpPr/>
              <p:nvPr/>
            </p:nvSpPr>
            <p:spPr>
              <a:xfrm>
                <a:off x="0" y="0"/>
                <a:ext cx="6350000" cy="6349974"/>
              </a:xfrm>
              <a:custGeom>
                <a:avLst/>
                <a:gdLst/>
                <a:ahLst/>
                <a:cxnLst/>
                <a:rect l="l" t="t" r="r" b="b"/>
                <a:pathLst>
                  <a:path w="6350000" h="6349974">
                    <a:moveTo>
                      <a:pt x="6350000" y="3175025"/>
                    </a:moveTo>
                    <a:cubicBezTo>
                      <a:pt x="6350000" y="4928451"/>
                      <a:pt x="4928476" y="6349974"/>
                      <a:pt x="3175000" y="6349974"/>
                    </a:cubicBezTo>
                    <a:cubicBezTo>
                      <a:pt x="1421498" y="6349974"/>
                      <a:pt x="0" y="4928451"/>
                      <a:pt x="0" y="3175025"/>
                    </a:cubicBezTo>
                    <a:cubicBezTo>
                      <a:pt x="0" y="1421511"/>
                      <a:pt x="1421498" y="0"/>
                      <a:pt x="3175000" y="0"/>
                    </a:cubicBezTo>
                    <a:cubicBezTo>
                      <a:pt x="4928501" y="0"/>
                      <a:pt x="6350000" y="1421511"/>
                      <a:pt x="6350000" y="3175025"/>
                    </a:cubicBezTo>
                    <a:close/>
                  </a:path>
                </a:pathLst>
              </a:custGeom>
              <a:blipFill>
                <a:blip r:embed="rId10"/>
                <a:stretch>
                  <a:fillRect t="-14996" b="-35239"/>
                </a:stretch>
              </a:blipFill>
            </p:spPr>
          </p:sp>
        </p:grpSp>
      </p:grpSp>
      <p:pic>
        <p:nvPicPr>
          <p:cNvPr id="105" name="Picture 8">
            <a:extLst>
              <a:ext uri="{FF2B5EF4-FFF2-40B4-BE49-F238E27FC236}">
                <a16:creationId xmlns:a16="http://schemas.microsoft.com/office/drawing/2014/main" id="{97B84B97-1FB1-7F20-3B42-5C23376AC3D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6706944" y="1830666"/>
            <a:ext cx="1003533" cy="1073298"/>
          </a:xfrm>
          <a:prstGeom prst="rect">
            <a:avLst/>
          </a:prstGeom>
        </p:spPr>
      </p:pic>
      <p:grpSp>
        <p:nvGrpSpPr>
          <p:cNvPr id="106" name="Group 9">
            <a:extLst>
              <a:ext uri="{FF2B5EF4-FFF2-40B4-BE49-F238E27FC236}">
                <a16:creationId xmlns:a16="http://schemas.microsoft.com/office/drawing/2014/main" id="{3F7AB1EB-1014-6268-AF83-CBF867ED1E2D}"/>
              </a:ext>
            </a:extLst>
          </p:cNvPr>
          <p:cNvGrpSpPr>
            <a:grpSpLocks noChangeAspect="1"/>
          </p:cNvGrpSpPr>
          <p:nvPr/>
        </p:nvGrpSpPr>
        <p:grpSpPr>
          <a:xfrm>
            <a:off x="6627655" y="1641037"/>
            <a:ext cx="1157590" cy="1157585"/>
            <a:chOff x="0" y="0"/>
            <a:chExt cx="6350000" cy="6349975"/>
          </a:xfrm>
        </p:grpSpPr>
        <p:sp>
          <p:nvSpPr>
            <p:cNvPr id="107" name="Freeform 10">
              <a:extLst>
                <a:ext uri="{FF2B5EF4-FFF2-40B4-BE49-F238E27FC236}">
                  <a16:creationId xmlns:a16="http://schemas.microsoft.com/office/drawing/2014/main" id="{CA738F05-C483-523D-548E-37D7CE7FE13A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1"/>
              <a:stretch>
                <a:fillRect b="-52188"/>
              </a:stretch>
            </a:blipFill>
          </p:spPr>
        </p:sp>
      </p:grpSp>
      <p:pic>
        <p:nvPicPr>
          <p:cNvPr id="108" name="Picture 11">
            <a:extLst>
              <a:ext uri="{FF2B5EF4-FFF2-40B4-BE49-F238E27FC236}">
                <a16:creationId xmlns:a16="http://schemas.microsoft.com/office/drawing/2014/main" id="{9433191D-7F99-C41E-12BC-3B9E627EB7B9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432210" y="1832030"/>
            <a:ext cx="1003533" cy="1073298"/>
          </a:xfrm>
          <a:prstGeom prst="rect">
            <a:avLst/>
          </a:prstGeom>
        </p:spPr>
      </p:pic>
      <p:grpSp>
        <p:nvGrpSpPr>
          <p:cNvPr id="109" name="Group 12">
            <a:extLst>
              <a:ext uri="{FF2B5EF4-FFF2-40B4-BE49-F238E27FC236}">
                <a16:creationId xmlns:a16="http://schemas.microsoft.com/office/drawing/2014/main" id="{07E3C621-5AE0-B0E0-A087-B82453406B06}"/>
              </a:ext>
            </a:extLst>
          </p:cNvPr>
          <p:cNvGrpSpPr>
            <a:grpSpLocks noChangeAspect="1"/>
          </p:cNvGrpSpPr>
          <p:nvPr/>
        </p:nvGrpSpPr>
        <p:grpSpPr>
          <a:xfrm>
            <a:off x="8352921" y="1642400"/>
            <a:ext cx="1157590" cy="1157585"/>
            <a:chOff x="0" y="0"/>
            <a:chExt cx="6350000" cy="6349975"/>
          </a:xfrm>
        </p:grpSpPr>
        <p:sp>
          <p:nvSpPr>
            <p:cNvPr id="110" name="Freeform 13">
              <a:extLst>
                <a:ext uri="{FF2B5EF4-FFF2-40B4-BE49-F238E27FC236}">
                  <a16:creationId xmlns:a16="http://schemas.microsoft.com/office/drawing/2014/main" id="{58F396C2-7F68-C09F-40EA-F5FC6473C929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2"/>
              <a:stretch>
                <a:fillRect t="-10877" b="-30716"/>
              </a:stretch>
            </a:blipFill>
          </p:spPr>
        </p:sp>
      </p:grpSp>
      <p:grpSp>
        <p:nvGrpSpPr>
          <p:cNvPr id="111" name="Group 14">
            <a:extLst>
              <a:ext uri="{FF2B5EF4-FFF2-40B4-BE49-F238E27FC236}">
                <a16:creationId xmlns:a16="http://schemas.microsoft.com/office/drawing/2014/main" id="{1E6AC17B-C8D7-BCE4-4746-A37B9712CAC1}"/>
              </a:ext>
            </a:extLst>
          </p:cNvPr>
          <p:cNvGrpSpPr/>
          <p:nvPr/>
        </p:nvGrpSpPr>
        <p:grpSpPr>
          <a:xfrm>
            <a:off x="10112796" y="1631284"/>
            <a:ext cx="1157590" cy="1262927"/>
            <a:chOff x="0" y="0"/>
            <a:chExt cx="6029112" cy="6577745"/>
          </a:xfrm>
        </p:grpSpPr>
        <p:pic>
          <p:nvPicPr>
            <p:cNvPr id="112" name="Picture 15">
              <a:extLst>
                <a:ext uri="{FF2B5EF4-FFF2-40B4-BE49-F238E27FC236}">
                  <a16:creationId xmlns:a16="http://schemas.microsoft.com/office/drawing/2014/main" id="{39B7E75E-54E5-D4BF-169A-C7D2E0BF4B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>
            <a:xfrm>
              <a:off x="412960" y="987653"/>
              <a:ext cx="5226737" cy="5590093"/>
            </a:xfrm>
            <a:prstGeom prst="rect">
              <a:avLst/>
            </a:prstGeom>
          </p:spPr>
        </p:pic>
        <p:grpSp>
          <p:nvGrpSpPr>
            <p:cNvPr id="113" name="Group 16">
              <a:extLst>
                <a:ext uri="{FF2B5EF4-FFF2-40B4-BE49-F238E27FC236}">
                  <a16:creationId xmlns:a16="http://schemas.microsoft.com/office/drawing/2014/main" id="{5E7A3881-BB62-7E6E-99B1-6BCC342B00B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0" y="0"/>
              <a:ext cx="6029112" cy="6029088"/>
              <a:chOff x="0" y="0"/>
              <a:chExt cx="6350000" cy="6349975"/>
            </a:xfrm>
          </p:grpSpPr>
          <p:sp>
            <p:nvSpPr>
              <p:cNvPr id="114" name="Freeform 17">
                <a:extLst>
                  <a:ext uri="{FF2B5EF4-FFF2-40B4-BE49-F238E27FC236}">
                    <a16:creationId xmlns:a16="http://schemas.microsoft.com/office/drawing/2014/main" id="{4DA1CE74-C52E-4213-6910-EF5FFDEA2AB8}"/>
                  </a:ext>
                </a:extLst>
              </p:cNvPr>
              <p:cNvSpPr/>
              <p:nvPr/>
            </p:nvSpPr>
            <p:spPr>
              <a:xfrm>
                <a:off x="0" y="0"/>
                <a:ext cx="6350000" cy="6349974"/>
              </a:xfrm>
              <a:custGeom>
                <a:avLst/>
                <a:gdLst/>
                <a:ahLst/>
                <a:cxnLst/>
                <a:rect l="l" t="t" r="r" b="b"/>
                <a:pathLst>
                  <a:path w="6350000" h="6349974">
                    <a:moveTo>
                      <a:pt x="6350000" y="3175025"/>
                    </a:moveTo>
                    <a:cubicBezTo>
                      <a:pt x="6350000" y="4928451"/>
                      <a:pt x="4928476" y="6349974"/>
                      <a:pt x="3175000" y="6349974"/>
                    </a:cubicBezTo>
                    <a:cubicBezTo>
                      <a:pt x="1421498" y="6349974"/>
                      <a:pt x="0" y="4928451"/>
                      <a:pt x="0" y="3175025"/>
                    </a:cubicBezTo>
                    <a:cubicBezTo>
                      <a:pt x="0" y="1421511"/>
                      <a:pt x="1421498" y="0"/>
                      <a:pt x="3175000" y="0"/>
                    </a:cubicBezTo>
                    <a:cubicBezTo>
                      <a:pt x="4928501" y="0"/>
                      <a:pt x="6350000" y="1421511"/>
                      <a:pt x="6350000" y="3175025"/>
                    </a:cubicBezTo>
                    <a:close/>
                  </a:path>
                </a:pathLst>
              </a:custGeom>
              <a:blipFill>
                <a:blip r:embed="rId13"/>
                <a:stretch>
                  <a:fillRect t="-25294" b="-25294"/>
                </a:stretch>
              </a:blipFill>
            </p:spPr>
          </p:sp>
        </p:grpSp>
      </p:grpSp>
      <p:pic>
        <p:nvPicPr>
          <p:cNvPr id="115" name="Picture 18">
            <a:extLst>
              <a:ext uri="{FF2B5EF4-FFF2-40B4-BE49-F238E27FC236}">
                <a16:creationId xmlns:a16="http://schemas.microsoft.com/office/drawing/2014/main" id="{25BA09C6-C583-A665-23B3-39181DF402A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1789971" y="3462784"/>
            <a:ext cx="1003533" cy="1073298"/>
          </a:xfrm>
          <a:prstGeom prst="rect">
            <a:avLst/>
          </a:prstGeom>
        </p:spPr>
      </p:pic>
      <p:grpSp>
        <p:nvGrpSpPr>
          <p:cNvPr id="116" name="Group 19">
            <a:extLst>
              <a:ext uri="{FF2B5EF4-FFF2-40B4-BE49-F238E27FC236}">
                <a16:creationId xmlns:a16="http://schemas.microsoft.com/office/drawing/2014/main" id="{0D462B5A-0034-BB28-21A1-C77DEB875B1C}"/>
              </a:ext>
            </a:extLst>
          </p:cNvPr>
          <p:cNvGrpSpPr>
            <a:grpSpLocks noChangeAspect="1"/>
          </p:cNvGrpSpPr>
          <p:nvPr/>
        </p:nvGrpSpPr>
        <p:grpSpPr>
          <a:xfrm>
            <a:off x="1710682" y="3273154"/>
            <a:ext cx="1157590" cy="1157585"/>
            <a:chOff x="0" y="0"/>
            <a:chExt cx="6350000" cy="6349975"/>
          </a:xfrm>
        </p:grpSpPr>
        <p:sp>
          <p:nvSpPr>
            <p:cNvPr id="117" name="Freeform 20">
              <a:extLst>
                <a:ext uri="{FF2B5EF4-FFF2-40B4-BE49-F238E27FC236}">
                  <a16:creationId xmlns:a16="http://schemas.microsoft.com/office/drawing/2014/main" id="{D946F8EF-7C51-C4EE-EB2D-E2B4F6C09C57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4"/>
              <a:stretch>
                <a:fillRect t="-25106" b="-25106"/>
              </a:stretch>
            </a:blipFill>
          </p:spPr>
        </p:sp>
      </p:grpSp>
      <p:pic>
        <p:nvPicPr>
          <p:cNvPr id="118" name="Picture 21">
            <a:extLst>
              <a:ext uri="{FF2B5EF4-FFF2-40B4-BE49-F238E27FC236}">
                <a16:creationId xmlns:a16="http://schemas.microsoft.com/office/drawing/2014/main" id="{85D75DFD-EF23-A82B-429B-C7E655F43E48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3675277" y="3462456"/>
            <a:ext cx="1003533" cy="1073298"/>
          </a:xfrm>
          <a:prstGeom prst="rect">
            <a:avLst/>
          </a:prstGeom>
        </p:spPr>
      </p:pic>
      <p:grpSp>
        <p:nvGrpSpPr>
          <p:cNvPr id="119" name="Group 22">
            <a:extLst>
              <a:ext uri="{FF2B5EF4-FFF2-40B4-BE49-F238E27FC236}">
                <a16:creationId xmlns:a16="http://schemas.microsoft.com/office/drawing/2014/main" id="{858C5FA1-FB56-10BB-90F0-68666C3795A2}"/>
              </a:ext>
            </a:extLst>
          </p:cNvPr>
          <p:cNvGrpSpPr>
            <a:grpSpLocks noChangeAspect="1"/>
          </p:cNvGrpSpPr>
          <p:nvPr/>
        </p:nvGrpSpPr>
        <p:grpSpPr>
          <a:xfrm>
            <a:off x="3595988" y="3272826"/>
            <a:ext cx="1157590" cy="1157585"/>
            <a:chOff x="0" y="0"/>
            <a:chExt cx="6350000" cy="6349975"/>
          </a:xfrm>
        </p:grpSpPr>
        <p:sp>
          <p:nvSpPr>
            <p:cNvPr id="120" name="Freeform 23">
              <a:extLst>
                <a:ext uri="{FF2B5EF4-FFF2-40B4-BE49-F238E27FC236}">
                  <a16:creationId xmlns:a16="http://schemas.microsoft.com/office/drawing/2014/main" id="{0B9A5EF7-76A4-CCAF-CF1B-F45D7604699E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5"/>
              <a:stretch>
                <a:fillRect l="-196813" t="-155420" r="-282694" b="-70621"/>
              </a:stretch>
            </a:blipFill>
          </p:spPr>
        </p:sp>
      </p:grpSp>
      <p:pic>
        <p:nvPicPr>
          <p:cNvPr id="121" name="Picture 24">
            <a:extLst>
              <a:ext uri="{FF2B5EF4-FFF2-40B4-BE49-F238E27FC236}">
                <a16:creationId xmlns:a16="http://schemas.microsoft.com/office/drawing/2014/main" id="{40344EB4-0432-A53D-5456-4B7CF97EC473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5620808" y="3462784"/>
            <a:ext cx="1003533" cy="1073298"/>
          </a:xfrm>
          <a:prstGeom prst="rect">
            <a:avLst/>
          </a:prstGeom>
        </p:spPr>
      </p:pic>
      <p:grpSp>
        <p:nvGrpSpPr>
          <p:cNvPr id="122" name="Group 25">
            <a:extLst>
              <a:ext uri="{FF2B5EF4-FFF2-40B4-BE49-F238E27FC236}">
                <a16:creationId xmlns:a16="http://schemas.microsoft.com/office/drawing/2014/main" id="{C9105F01-CFCC-434A-274A-948CA733186D}"/>
              </a:ext>
            </a:extLst>
          </p:cNvPr>
          <p:cNvGrpSpPr>
            <a:grpSpLocks noChangeAspect="1"/>
          </p:cNvGrpSpPr>
          <p:nvPr/>
        </p:nvGrpSpPr>
        <p:grpSpPr>
          <a:xfrm>
            <a:off x="5541519" y="3273154"/>
            <a:ext cx="1157590" cy="1157585"/>
            <a:chOff x="0" y="0"/>
            <a:chExt cx="6350000" cy="6349975"/>
          </a:xfrm>
        </p:grpSpPr>
        <p:sp>
          <p:nvSpPr>
            <p:cNvPr id="123" name="Freeform 26">
              <a:extLst>
                <a:ext uri="{FF2B5EF4-FFF2-40B4-BE49-F238E27FC236}">
                  <a16:creationId xmlns:a16="http://schemas.microsoft.com/office/drawing/2014/main" id="{49317EAD-2781-4D88-65E1-F2C525EA395D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6"/>
              <a:stretch>
                <a:fillRect t="-118722" r="-150477" b="-226660"/>
              </a:stretch>
            </a:blipFill>
          </p:spPr>
        </p:sp>
      </p:grpSp>
      <p:pic>
        <p:nvPicPr>
          <p:cNvPr id="124" name="Picture 27">
            <a:extLst>
              <a:ext uri="{FF2B5EF4-FFF2-40B4-BE49-F238E27FC236}">
                <a16:creationId xmlns:a16="http://schemas.microsoft.com/office/drawing/2014/main" id="{6B8AC11B-B4B5-3762-37C7-994E3BEC2265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7566000" y="3462456"/>
            <a:ext cx="1003533" cy="1073298"/>
          </a:xfrm>
          <a:prstGeom prst="rect">
            <a:avLst/>
          </a:prstGeom>
        </p:spPr>
      </p:pic>
      <p:grpSp>
        <p:nvGrpSpPr>
          <p:cNvPr id="125" name="Group 28">
            <a:extLst>
              <a:ext uri="{FF2B5EF4-FFF2-40B4-BE49-F238E27FC236}">
                <a16:creationId xmlns:a16="http://schemas.microsoft.com/office/drawing/2014/main" id="{3F4C36CA-997E-C3B1-F798-0E116CA9A7C7}"/>
              </a:ext>
            </a:extLst>
          </p:cNvPr>
          <p:cNvGrpSpPr>
            <a:grpSpLocks noChangeAspect="1"/>
          </p:cNvGrpSpPr>
          <p:nvPr/>
        </p:nvGrpSpPr>
        <p:grpSpPr>
          <a:xfrm>
            <a:off x="7486712" y="3272826"/>
            <a:ext cx="1157590" cy="1157585"/>
            <a:chOff x="0" y="0"/>
            <a:chExt cx="6350000" cy="6349975"/>
          </a:xfrm>
        </p:grpSpPr>
        <p:sp>
          <p:nvSpPr>
            <p:cNvPr id="126" name="Freeform 29">
              <a:extLst>
                <a:ext uri="{FF2B5EF4-FFF2-40B4-BE49-F238E27FC236}">
                  <a16:creationId xmlns:a16="http://schemas.microsoft.com/office/drawing/2014/main" id="{27F7F156-4E9B-6851-F31F-4B1619AB2A80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7"/>
              <a:stretch>
                <a:fillRect l="-23652" t="-20983" r="-15176" b="-42026"/>
              </a:stretch>
            </a:blipFill>
          </p:spPr>
        </p:sp>
      </p:grpSp>
      <p:pic>
        <p:nvPicPr>
          <p:cNvPr id="127" name="Picture 30">
            <a:extLst>
              <a:ext uri="{FF2B5EF4-FFF2-40B4-BE49-F238E27FC236}">
                <a16:creationId xmlns:a16="http://schemas.microsoft.com/office/drawing/2014/main" id="{EEAEE7BA-7CF8-F747-77D4-3008E045D5B5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9380793" y="3462456"/>
            <a:ext cx="1003533" cy="1073298"/>
          </a:xfrm>
          <a:prstGeom prst="rect">
            <a:avLst/>
          </a:prstGeom>
        </p:spPr>
      </p:pic>
      <p:grpSp>
        <p:nvGrpSpPr>
          <p:cNvPr id="128" name="Group 31">
            <a:extLst>
              <a:ext uri="{FF2B5EF4-FFF2-40B4-BE49-F238E27FC236}">
                <a16:creationId xmlns:a16="http://schemas.microsoft.com/office/drawing/2014/main" id="{A8858D60-652E-C17A-C720-3442AAE462E0}"/>
              </a:ext>
            </a:extLst>
          </p:cNvPr>
          <p:cNvGrpSpPr>
            <a:grpSpLocks noChangeAspect="1"/>
          </p:cNvGrpSpPr>
          <p:nvPr/>
        </p:nvGrpSpPr>
        <p:grpSpPr>
          <a:xfrm>
            <a:off x="9301505" y="3272826"/>
            <a:ext cx="1157590" cy="1157585"/>
            <a:chOff x="0" y="0"/>
            <a:chExt cx="6350000" cy="6349975"/>
          </a:xfrm>
        </p:grpSpPr>
        <p:sp>
          <p:nvSpPr>
            <p:cNvPr id="129" name="Freeform 32">
              <a:extLst>
                <a:ext uri="{FF2B5EF4-FFF2-40B4-BE49-F238E27FC236}">
                  <a16:creationId xmlns:a16="http://schemas.microsoft.com/office/drawing/2014/main" id="{3D368988-AAE7-8C13-AB01-CB2D257D7BB6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8"/>
              <a:stretch>
                <a:fillRect b="-33333"/>
              </a:stretch>
            </a:blipFill>
          </p:spPr>
        </p:sp>
      </p:grpSp>
      <p:grpSp>
        <p:nvGrpSpPr>
          <p:cNvPr id="130" name="Group 33">
            <a:extLst>
              <a:ext uri="{FF2B5EF4-FFF2-40B4-BE49-F238E27FC236}">
                <a16:creationId xmlns:a16="http://schemas.microsoft.com/office/drawing/2014/main" id="{C51C7B49-46FF-305E-497F-CC0B419E81DB}"/>
              </a:ext>
            </a:extLst>
          </p:cNvPr>
          <p:cNvGrpSpPr>
            <a:grpSpLocks noChangeAspect="1"/>
          </p:cNvGrpSpPr>
          <p:nvPr/>
        </p:nvGrpSpPr>
        <p:grpSpPr>
          <a:xfrm>
            <a:off x="970242" y="1631284"/>
            <a:ext cx="1157590" cy="1157585"/>
            <a:chOff x="0" y="0"/>
            <a:chExt cx="6350000" cy="6349975"/>
          </a:xfrm>
        </p:grpSpPr>
        <p:sp>
          <p:nvSpPr>
            <p:cNvPr id="131" name="Freeform 34">
              <a:extLst>
                <a:ext uri="{FF2B5EF4-FFF2-40B4-BE49-F238E27FC236}">
                  <a16:creationId xmlns:a16="http://schemas.microsoft.com/office/drawing/2014/main" id="{F89F6C4B-DC7D-54C4-8DD2-A2A0EE6104CD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19"/>
              <a:stretch>
                <a:fillRect l="-220792" t="-105709" r="-193375" b="-136936"/>
              </a:stretch>
            </a:blipFill>
          </p:spPr>
        </p:sp>
      </p:grpSp>
      <p:grpSp>
        <p:nvGrpSpPr>
          <p:cNvPr id="132" name="Group 35">
            <a:extLst>
              <a:ext uri="{FF2B5EF4-FFF2-40B4-BE49-F238E27FC236}">
                <a16:creationId xmlns:a16="http://schemas.microsoft.com/office/drawing/2014/main" id="{EE274B6F-F768-5EC3-63B5-8A05237B6621}"/>
              </a:ext>
            </a:extLst>
          </p:cNvPr>
          <p:cNvGrpSpPr>
            <a:grpSpLocks noChangeAspect="1"/>
          </p:cNvGrpSpPr>
          <p:nvPr/>
        </p:nvGrpSpPr>
        <p:grpSpPr>
          <a:xfrm>
            <a:off x="4622076" y="1631284"/>
            <a:ext cx="1157590" cy="1157585"/>
            <a:chOff x="0" y="0"/>
            <a:chExt cx="6350000" cy="6349975"/>
          </a:xfrm>
        </p:grpSpPr>
        <p:sp>
          <p:nvSpPr>
            <p:cNvPr id="133" name="Freeform 36">
              <a:extLst>
                <a:ext uri="{FF2B5EF4-FFF2-40B4-BE49-F238E27FC236}">
                  <a16:creationId xmlns:a16="http://schemas.microsoft.com/office/drawing/2014/main" id="{938F4DDD-594E-D1BA-EAC5-A2FB24E9B59E}"/>
                </a:ext>
              </a:extLst>
            </p:cNvPr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20"/>
              <a:stretch>
                <a:fillRect t="-25053" b="-25053"/>
              </a:stretch>
            </a:blipFill>
          </p:spPr>
        </p:sp>
      </p:grpSp>
      <p:pic>
        <p:nvPicPr>
          <p:cNvPr id="134" name="Picture 37">
            <a:extLst>
              <a:ext uri="{FF2B5EF4-FFF2-40B4-BE49-F238E27FC236}">
                <a16:creationId xmlns:a16="http://schemas.microsoft.com/office/drawing/2014/main" id="{55D0289A-20AF-4E94-EEA9-4C5DFAA5EE5C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>
            <a:fillRect/>
          </a:stretch>
        </p:blipFill>
        <p:spPr>
          <a:xfrm>
            <a:off x="9869746" y="331210"/>
            <a:ext cx="920640" cy="906559"/>
          </a:xfrm>
          <a:prstGeom prst="rect">
            <a:avLst/>
          </a:prstGeom>
        </p:spPr>
      </p:pic>
      <p:sp>
        <p:nvSpPr>
          <p:cNvPr id="135" name="TextBox 41">
            <a:extLst>
              <a:ext uri="{FF2B5EF4-FFF2-40B4-BE49-F238E27FC236}">
                <a16:creationId xmlns:a16="http://schemas.microsoft.com/office/drawing/2014/main" id="{A470630D-8439-3F50-DB24-160CF4A33BE0}"/>
              </a:ext>
            </a:extLst>
          </p:cNvPr>
          <p:cNvSpPr txBox="1"/>
          <p:nvPr/>
        </p:nvSpPr>
        <p:spPr>
          <a:xfrm>
            <a:off x="2793504" y="377176"/>
            <a:ext cx="6551371" cy="85209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294"/>
              </a:lnSpc>
            </a:pPr>
            <a:r>
              <a:rPr lang="en-US" sz="1638" b="1" dirty="0">
                <a:solidFill>
                  <a:srgbClr val="EC3237"/>
                </a:solidFill>
                <a:latin typeface="UTM Avo"/>
              </a:rPr>
              <a:t>DANH SÁCH DỰ KIẾN BẦU CỬ BAN CHẤP HÀNH</a:t>
            </a:r>
          </a:p>
          <a:p>
            <a:pPr algn="ctr">
              <a:lnSpc>
                <a:spcPts val="2294"/>
              </a:lnSpc>
            </a:pPr>
            <a:r>
              <a:rPr lang="en-US" sz="1638" b="1" dirty="0">
                <a:solidFill>
                  <a:srgbClr val="EC3237"/>
                </a:solidFill>
                <a:latin typeface="UTM Avo"/>
              </a:rPr>
              <a:t>CÔNG ĐOÀN TRƯỜNG ĐẠI HỌC CÔNG NGHIỆP QUẢNG NINH </a:t>
            </a:r>
          </a:p>
          <a:p>
            <a:pPr algn="ctr">
              <a:lnSpc>
                <a:spcPts val="2294"/>
              </a:lnSpc>
              <a:spcBef>
                <a:spcPct val="0"/>
              </a:spcBef>
            </a:pPr>
            <a:r>
              <a:rPr lang="en-US" sz="1638" b="1" dirty="0">
                <a:solidFill>
                  <a:srgbClr val="EC3237"/>
                </a:solidFill>
                <a:latin typeface="UTM Avo"/>
              </a:rPr>
              <a:t>LẦN THỨ XXVIII, NHIỆM KỲ 2023-2028</a:t>
            </a:r>
          </a:p>
        </p:txBody>
      </p:sp>
      <p:sp>
        <p:nvSpPr>
          <p:cNvPr id="136" name="TextBox 42">
            <a:extLst>
              <a:ext uri="{FF2B5EF4-FFF2-40B4-BE49-F238E27FC236}">
                <a16:creationId xmlns:a16="http://schemas.microsoft.com/office/drawing/2014/main" id="{99000994-9E33-A4B2-B9E1-D2BC7406610D}"/>
              </a:ext>
            </a:extLst>
          </p:cNvPr>
          <p:cNvSpPr txBox="1"/>
          <p:nvPr/>
        </p:nvSpPr>
        <p:spPr>
          <a:xfrm>
            <a:off x="763188" y="2959265"/>
            <a:ext cx="1465490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 dirty="0">
                <a:solidFill>
                  <a:srgbClr val="EC3237"/>
                </a:solidFill>
                <a:latin typeface="UTM Avo"/>
              </a:rPr>
              <a:t>Đ/c Cao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Hải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An – UVBCH CĐ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Khoá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XXVII,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Trưởng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Ban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Nữ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công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,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Phó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trưởng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phòng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Tổ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chức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cán</a:t>
            </a:r>
            <a:r>
              <a:rPr lang="en-US" sz="614" b="1" dirty="0">
                <a:solidFill>
                  <a:srgbClr val="EC3237"/>
                </a:solidFill>
                <a:latin typeface="UTM Avo"/>
              </a:rPr>
              <a:t> </a:t>
            </a:r>
            <a:r>
              <a:rPr lang="en-US" sz="614" b="1" dirty="0" err="1">
                <a:solidFill>
                  <a:srgbClr val="EC3237"/>
                </a:solidFill>
                <a:latin typeface="UTM Avo"/>
              </a:rPr>
              <a:t>bộ</a:t>
            </a:r>
            <a:endParaRPr lang="en-US" sz="614" b="1" dirty="0">
              <a:solidFill>
                <a:srgbClr val="EC3237"/>
              </a:solidFill>
              <a:latin typeface="UTM Avo"/>
            </a:endParaRPr>
          </a:p>
        </p:txBody>
      </p:sp>
      <p:sp>
        <p:nvSpPr>
          <p:cNvPr id="137" name="TextBox 43">
            <a:extLst>
              <a:ext uri="{FF2B5EF4-FFF2-40B4-BE49-F238E27FC236}">
                <a16:creationId xmlns:a16="http://schemas.microsoft.com/office/drawing/2014/main" id="{5773A3DB-932E-E78E-F44B-FA6B424D9A0D}"/>
              </a:ext>
            </a:extLst>
          </p:cNvPr>
          <p:cNvSpPr txBox="1"/>
          <p:nvPr/>
        </p:nvSpPr>
        <p:spPr>
          <a:xfrm>
            <a:off x="2517702" y="2959265"/>
            <a:ext cx="1355181" cy="17953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Lê Quý Chiến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Phụ trách khoa Cơ khí - Động lực</a:t>
            </a:r>
          </a:p>
        </p:txBody>
      </p:sp>
      <p:sp>
        <p:nvSpPr>
          <p:cNvPr id="138" name="TextBox 44">
            <a:extLst>
              <a:ext uri="{FF2B5EF4-FFF2-40B4-BE49-F238E27FC236}">
                <a16:creationId xmlns:a16="http://schemas.microsoft.com/office/drawing/2014/main" id="{57308DAE-2C0D-B241-CB07-675FB1568A6C}"/>
              </a:ext>
            </a:extLst>
          </p:cNvPr>
          <p:cNvSpPr txBox="1"/>
          <p:nvPr/>
        </p:nvSpPr>
        <p:spPr>
          <a:xfrm>
            <a:off x="4485277" y="2959265"/>
            <a:ext cx="1355181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 Phạm Đức Cường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Phó trưởng phòng Hành chính tổng hợp</a:t>
            </a:r>
          </a:p>
        </p:txBody>
      </p:sp>
      <p:sp>
        <p:nvSpPr>
          <p:cNvPr id="139" name="TextBox 45">
            <a:extLst>
              <a:ext uri="{FF2B5EF4-FFF2-40B4-BE49-F238E27FC236}">
                <a16:creationId xmlns:a16="http://schemas.microsoft.com/office/drawing/2014/main" id="{2809F0E2-C20E-7EFA-073A-23706C433CC4}"/>
              </a:ext>
            </a:extLst>
          </p:cNvPr>
          <p:cNvSpPr txBox="1"/>
          <p:nvPr/>
        </p:nvSpPr>
        <p:spPr>
          <a:xfrm>
            <a:off x="6373238" y="2959265"/>
            <a:ext cx="1740852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Nguyễn Văn Đức - UVBTV CĐ Khoá XXVII,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Phó trưởng khoa Mỏ và Công trình</a:t>
            </a:r>
          </a:p>
        </p:txBody>
      </p:sp>
      <p:sp>
        <p:nvSpPr>
          <p:cNvPr id="140" name="TextBox 46">
            <a:extLst>
              <a:ext uri="{FF2B5EF4-FFF2-40B4-BE49-F238E27FC236}">
                <a16:creationId xmlns:a16="http://schemas.microsoft.com/office/drawing/2014/main" id="{31710871-84B8-08F5-66E3-276A5F5A91CE}"/>
              </a:ext>
            </a:extLst>
          </p:cNvPr>
          <p:cNvSpPr txBox="1"/>
          <p:nvPr/>
        </p:nvSpPr>
        <p:spPr>
          <a:xfrm>
            <a:off x="8214990" y="2959264"/>
            <a:ext cx="1551400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Đặng Đình Đức - UVBCH CĐ Khoá XXVII, Phó trưởng khoa Công nghệ thông tin</a:t>
            </a:r>
          </a:p>
        </p:txBody>
      </p:sp>
      <p:sp>
        <p:nvSpPr>
          <p:cNvPr id="141" name="TextBox 47">
            <a:extLst>
              <a:ext uri="{FF2B5EF4-FFF2-40B4-BE49-F238E27FC236}">
                <a16:creationId xmlns:a16="http://schemas.microsoft.com/office/drawing/2014/main" id="{C31880C0-38B2-F152-12D9-57C9FAA6F65B}"/>
              </a:ext>
            </a:extLst>
          </p:cNvPr>
          <p:cNvSpPr txBox="1"/>
          <p:nvPr/>
        </p:nvSpPr>
        <p:spPr>
          <a:xfrm>
            <a:off x="10112796" y="2967077"/>
            <a:ext cx="1355181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Nguyễn Thị Hà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Phó Chủ tịch công đoàn trường khoá XXVII</a:t>
            </a:r>
          </a:p>
        </p:txBody>
      </p:sp>
      <p:sp>
        <p:nvSpPr>
          <p:cNvPr id="142" name="TextBox 48">
            <a:extLst>
              <a:ext uri="{FF2B5EF4-FFF2-40B4-BE49-F238E27FC236}">
                <a16:creationId xmlns:a16="http://schemas.microsoft.com/office/drawing/2014/main" id="{CB4CC880-9465-9BBA-A7AE-35042323EC06}"/>
              </a:ext>
            </a:extLst>
          </p:cNvPr>
          <p:cNvSpPr txBox="1"/>
          <p:nvPr/>
        </p:nvSpPr>
        <p:spPr>
          <a:xfrm>
            <a:off x="1659347" y="4599977"/>
            <a:ext cx="1355181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Nguyễn Thị Thu Hằng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Giảng viên bộ môn Lý luận chính trị</a:t>
            </a:r>
          </a:p>
        </p:txBody>
      </p:sp>
      <p:sp>
        <p:nvSpPr>
          <p:cNvPr id="143" name="TextBox 49">
            <a:extLst>
              <a:ext uri="{FF2B5EF4-FFF2-40B4-BE49-F238E27FC236}">
                <a16:creationId xmlns:a16="http://schemas.microsoft.com/office/drawing/2014/main" id="{E01D0599-CB8B-362F-DE3C-C1B6382492F8}"/>
              </a:ext>
            </a:extLst>
          </p:cNvPr>
          <p:cNvSpPr txBox="1"/>
          <p:nvPr/>
        </p:nvSpPr>
        <p:spPr>
          <a:xfrm>
            <a:off x="3497192" y="4592165"/>
            <a:ext cx="1355181" cy="35907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Lê Hồ Hiếu – UVBTV Đảng uỷ,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Chủ tịch công đoàn trường khoá XXVII, Giám đốc Trung tâm TS-TT&amp;TT </a:t>
            </a:r>
          </a:p>
        </p:txBody>
      </p:sp>
      <p:sp>
        <p:nvSpPr>
          <p:cNvPr id="144" name="TextBox 50">
            <a:extLst>
              <a:ext uri="{FF2B5EF4-FFF2-40B4-BE49-F238E27FC236}">
                <a16:creationId xmlns:a16="http://schemas.microsoft.com/office/drawing/2014/main" id="{CBFEF567-3D3A-4393-144D-88564AA3F169}"/>
              </a:ext>
            </a:extLst>
          </p:cNvPr>
          <p:cNvSpPr txBox="1"/>
          <p:nvPr/>
        </p:nvSpPr>
        <p:spPr>
          <a:xfrm>
            <a:off x="5442724" y="4589726"/>
            <a:ext cx="1355181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Trương Thị Khánh Ly </a:t>
            </a:r>
          </a:p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Tổ trưởng tổ công đoàn Thanh tra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&amp; Kiểm định chất lượng</a:t>
            </a:r>
          </a:p>
        </p:txBody>
      </p:sp>
      <p:sp>
        <p:nvSpPr>
          <p:cNvPr id="145" name="TextBox 51">
            <a:extLst>
              <a:ext uri="{FF2B5EF4-FFF2-40B4-BE49-F238E27FC236}">
                <a16:creationId xmlns:a16="http://schemas.microsoft.com/office/drawing/2014/main" id="{A4742B82-8971-C15A-47FA-8225FA3060C6}"/>
              </a:ext>
            </a:extLst>
          </p:cNvPr>
          <p:cNvSpPr txBox="1"/>
          <p:nvPr/>
        </p:nvSpPr>
        <p:spPr>
          <a:xfrm>
            <a:off x="7391588" y="4592165"/>
            <a:ext cx="1445004" cy="26930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Trần Hoài Nam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Phó trưởng phòng Quản trị - Dịch vụ công</a:t>
            </a:r>
          </a:p>
        </p:txBody>
      </p:sp>
      <p:sp>
        <p:nvSpPr>
          <p:cNvPr id="146" name="TextBox 52">
            <a:extLst>
              <a:ext uri="{FF2B5EF4-FFF2-40B4-BE49-F238E27FC236}">
                <a16:creationId xmlns:a16="http://schemas.microsoft.com/office/drawing/2014/main" id="{7633F01B-8811-A92F-CC1E-1C17AEA4123C}"/>
              </a:ext>
            </a:extLst>
          </p:cNvPr>
          <p:cNvSpPr txBox="1"/>
          <p:nvPr/>
        </p:nvSpPr>
        <p:spPr>
          <a:xfrm>
            <a:off x="9301505" y="4589399"/>
            <a:ext cx="1355181" cy="17953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17"/>
              </a:lnSpc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Đ/c  Nguyễn Phương Thúy </a:t>
            </a:r>
          </a:p>
          <a:p>
            <a:pPr algn="ctr">
              <a:lnSpc>
                <a:spcPts val="717"/>
              </a:lnSpc>
              <a:spcBef>
                <a:spcPct val="0"/>
              </a:spcBef>
            </a:pPr>
            <a:r>
              <a:rPr lang="en-US" sz="614" b="1">
                <a:solidFill>
                  <a:srgbClr val="EC3237"/>
                </a:solidFill>
                <a:latin typeface="UTM Avo"/>
              </a:rPr>
              <a:t>Giảng viên khoa Kinh tế</a:t>
            </a:r>
          </a:p>
        </p:txBody>
      </p:sp>
    </p:spTree>
    <p:extLst>
      <p:ext uri="{BB962C8B-B14F-4D97-AF65-F5344CB8AC3E}">
        <p14:creationId xmlns:p14="http://schemas.microsoft.com/office/powerpoint/2010/main" val="944339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081AC73-A1EA-D1C4-1FB7-7BEA264366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 hidden="1">
            <a:extLst>
              <a:ext uri="{FF2B5EF4-FFF2-40B4-BE49-F238E27FC236}">
                <a16:creationId xmlns:a16="http://schemas.microsoft.com/office/drawing/2014/main" id="{26BEC951-5B8E-653B-D190-936F049BFAAB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5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71600" y="-4038600"/>
            <a:ext cx="14935200" cy="149352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64D352C4-FC68-5EF5-CF85-524B399F8EAF}"/>
              </a:ext>
            </a:extLst>
          </p:cNvPr>
          <p:cNvSpPr txBox="1"/>
          <p:nvPr/>
        </p:nvSpPr>
        <p:spPr>
          <a:xfrm>
            <a:off x="447019" y="1426913"/>
            <a:ext cx="11297965" cy="18617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nl-NL" sz="4000" b="1">
                <a:solidFill>
                  <a:srgbClr val="014EC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TỜ TRÌNH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 việc giới thiệu Ban Kiểm phiếu Đại hội đảng viên 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 bộ Văn phòng 1 lần thứ XV, nhiệm kỳ 2023-2025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8C2AC47-00AC-78F3-930A-2440626D2F6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14EC4"/>
              </a:gs>
              <a:gs pos="100000">
                <a:srgbClr val="00206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E3A599C-C84C-B1DB-8CE8-3A7C10C873E2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0">
            <a:gsLst>
              <a:gs pos="0">
                <a:srgbClr val="0063B8"/>
              </a:gs>
              <a:gs pos="97000">
                <a:srgbClr val="012063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A19147DF-4319-B3A8-B4B8-D4AB006E597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37E498B-70F3-A845-AB3F-9F8C3DEA9111}"/>
              </a:ext>
            </a:extLst>
          </p:cNvPr>
          <p:cNvSpPr txBox="1"/>
          <p:nvPr/>
        </p:nvSpPr>
        <p:spPr>
          <a:xfrm>
            <a:off x="0" y="1203852"/>
            <a:ext cx="658439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vi-VN" sz="32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HƯỚNG</a:t>
            </a:r>
            <a:r>
              <a:rPr lang="en-US" sz="32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 DẪN THỂ LỆ BẦU CỬ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F3F417F-3B47-7527-8C1B-CF3DFE5B16E3}"/>
              </a:ext>
            </a:extLst>
          </p:cNvPr>
          <p:cNvSpPr txBox="1"/>
          <p:nvPr/>
        </p:nvSpPr>
        <p:spPr>
          <a:xfrm>
            <a:off x="660593" y="1842126"/>
            <a:ext cx="6705600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dirty="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ĐẠI HỘI CÔNG ĐOÀN </a:t>
            </a:r>
            <a:br>
              <a:rPr lang="en-US" sz="2000" dirty="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2000" dirty="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ĐẠI HỌC CÔNG NGHIỆP QUẢNG NINH </a:t>
            </a:r>
            <a:br>
              <a:rPr lang="en-US" sz="2000" dirty="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2000" dirty="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 THỨ XXVIII, NHIỆM KỲ 2023 - 2028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DF5321E-962A-482A-2164-6A05F768BC5E}"/>
              </a:ext>
            </a:extLst>
          </p:cNvPr>
          <p:cNvGrpSpPr/>
          <p:nvPr/>
        </p:nvGrpSpPr>
        <p:grpSpPr>
          <a:xfrm>
            <a:off x="6987187" y="2518066"/>
            <a:ext cx="2865920" cy="2846503"/>
            <a:chOff x="7186746" y="3707010"/>
            <a:chExt cx="3172484" cy="3150990"/>
          </a:xfrm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43C00799-B811-DAB7-6F21-CE8A1A9EC24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186746" y="3707010"/>
              <a:ext cx="3172484" cy="3150990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9FCD568D-3639-04D1-7D32-90DFB3393AB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090482" y="5155729"/>
              <a:ext cx="1365013" cy="1349675"/>
            </a:xfrm>
            <a:prstGeom prst="rect">
              <a:avLst/>
            </a:prstGeom>
            <a:effectLst>
              <a:outerShdw blurRad="317500" dist="419100" dir="2700000" algn="tl" rotWithShape="0">
                <a:prstClr val="black">
                  <a:alpha val="40000"/>
                </a:prstClr>
              </a:outerShdw>
            </a:effectLst>
          </p:spPr>
        </p:pic>
      </p:grpSp>
      <p:pic>
        <p:nvPicPr>
          <p:cNvPr id="18" name="Graphic 17">
            <a:extLst>
              <a:ext uri="{FF2B5EF4-FFF2-40B4-BE49-F238E27FC236}">
                <a16:creationId xmlns:a16="http://schemas.microsoft.com/office/drawing/2014/main" id="{C428DB54-B702-D3C9-A5CB-D98C1574EE0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589702" y="-2170615"/>
            <a:ext cx="4802188" cy="4688681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F257F8FB-4EAD-3E61-B1D5-0E248FF124EC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4148" y="271561"/>
            <a:ext cx="838200" cy="82837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804742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081AC73-A1EA-D1C4-1FB7-7BEA264366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 hidden="1">
            <a:extLst>
              <a:ext uri="{FF2B5EF4-FFF2-40B4-BE49-F238E27FC236}">
                <a16:creationId xmlns:a16="http://schemas.microsoft.com/office/drawing/2014/main" id="{26BEC951-5B8E-653B-D190-936F049BFAAB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5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71600" y="-4038600"/>
            <a:ext cx="14935200" cy="149352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64D352C4-FC68-5EF5-CF85-524B399F8EAF}"/>
              </a:ext>
            </a:extLst>
          </p:cNvPr>
          <p:cNvSpPr txBox="1"/>
          <p:nvPr/>
        </p:nvSpPr>
        <p:spPr>
          <a:xfrm>
            <a:off x="447019" y="1426913"/>
            <a:ext cx="11297965" cy="18617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nl-NL" sz="4000" b="1">
                <a:solidFill>
                  <a:srgbClr val="014EC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TỜ TRÌNH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 việc giới thiệu Ban Kiểm phiếu Đại hội đảng viên 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 bộ Văn phòng 1 lần thứ XV, nhiệm kỳ 2023-2025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8C2AC47-00AC-78F3-930A-2440626D2F6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14EC4"/>
              </a:gs>
              <a:gs pos="100000">
                <a:srgbClr val="00206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E3A599C-C84C-B1DB-8CE8-3A7C10C873E2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0">
            <a:gsLst>
              <a:gs pos="0">
                <a:srgbClr val="0063B8"/>
              </a:gs>
              <a:gs pos="97000">
                <a:srgbClr val="012063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A19147DF-4319-B3A8-B4B8-D4AB006E597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37E498B-70F3-A845-AB3F-9F8C3DEA9111}"/>
              </a:ext>
            </a:extLst>
          </p:cNvPr>
          <p:cNvSpPr txBox="1"/>
          <p:nvPr/>
        </p:nvSpPr>
        <p:spPr>
          <a:xfrm>
            <a:off x="-5662436" y="657133"/>
            <a:ext cx="4876800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vi-VN" sz="60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HƯỚNG</a:t>
            </a:r>
            <a:r>
              <a:rPr lang="en-US" sz="60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 DẪN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2498C1-8395-A2D3-F44D-DD34EA7ABAC0}"/>
              </a:ext>
            </a:extLst>
          </p:cNvPr>
          <p:cNvSpPr txBox="1"/>
          <p:nvPr/>
        </p:nvSpPr>
        <p:spPr>
          <a:xfrm>
            <a:off x="-9774769" y="1509792"/>
            <a:ext cx="5412081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6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   </a:t>
            </a:r>
            <a:r>
              <a:rPr lang="en-US" sz="96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THỂ LỆ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FB0D5-F8EF-53C8-8CBE-2914266B4358}"/>
              </a:ext>
            </a:extLst>
          </p:cNvPr>
          <p:cNvSpPr txBox="1"/>
          <p:nvPr/>
        </p:nvSpPr>
        <p:spPr>
          <a:xfrm>
            <a:off x="-9774769" y="3069999"/>
            <a:ext cx="4443324" cy="13542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8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BẦU CỬ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F3F417F-3B47-7527-8C1B-CF3DFE5B16E3}"/>
              </a:ext>
            </a:extLst>
          </p:cNvPr>
          <p:cNvSpPr txBox="1"/>
          <p:nvPr/>
        </p:nvSpPr>
        <p:spPr>
          <a:xfrm>
            <a:off x="-12882539" y="4424216"/>
            <a:ext cx="4159985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sz="2000" dirty="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ĐẠI </a:t>
            </a:r>
            <a:r>
              <a:rPr lang="en-US" sz="200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 CÔNG ĐOÀN….</a:t>
            </a:r>
            <a:endParaRPr lang="en-US" sz="2000" dirty="0">
              <a:solidFill>
                <a:schemeClr val="bg1">
                  <a:alpha val="28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r"/>
            <a:r>
              <a:rPr lang="en-US" sz="200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 THỨ …, </a:t>
            </a:r>
            <a:r>
              <a:rPr lang="en-US" sz="2000" dirty="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 </a:t>
            </a:r>
            <a:r>
              <a:rPr lang="en-US" sz="200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KỲ 2023 - 2028</a:t>
            </a:r>
            <a:endParaRPr lang="en-US" sz="2000" dirty="0">
              <a:solidFill>
                <a:schemeClr val="bg1">
                  <a:alpha val="28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DF5321E-962A-482A-2164-6A05F768BC5E}"/>
              </a:ext>
            </a:extLst>
          </p:cNvPr>
          <p:cNvGrpSpPr/>
          <p:nvPr/>
        </p:nvGrpSpPr>
        <p:grpSpPr>
          <a:xfrm rot="3616528">
            <a:off x="13551079" y="2518066"/>
            <a:ext cx="2865920" cy="2846503"/>
            <a:chOff x="7186746" y="3707010"/>
            <a:chExt cx="3172484" cy="3150990"/>
          </a:xfrm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43C00799-B811-DAB7-6F21-CE8A1A9EC24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186746" y="3707010"/>
              <a:ext cx="3172484" cy="3150990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9FCD568D-3639-04D1-7D32-90DFB3393AB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090482" y="5155730"/>
              <a:ext cx="1365013" cy="1349675"/>
            </a:xfrm>
            <a:prstGeom prst="rect">
              <a:avLst/>
            </a:prstGeom>
            <a:effectLst>
              <a:outerShdw blurRad="317500" dist="419100" dir="2700000" algn="tl" rotWithShape="0">
                <a:prstClr val="black">
                  <a:alpha val="40000"/>
                </a:prstClr>
              </a:outerShdw>
            </a:effectLst>
          </p:spPr>
        </p:pic>
      </p:grpSp>
      <p:pic>
        <p:nvPicPr>
          <p:cNvPr id="18" name="Graphic 17">
            <a:extLst>
              <a:ext uri="{FF2B5EF4-FFF2-40B4-BE49-F238E27FC236}">
                <a16:creationId xmlns:a16="http://schemas.microsoft.com/office/drawing/2014/main" id="{C428DB54-B702-D3C9-A5CB-D98C1574EE0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3616528">
            <a:off x="14153594" y="-2170615"/>
            <a:ext cx="4802188" cy="468868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8EB85CDA-3DC2-6DED-3326-0D4C45326E39}"/>
              </a:ext>
            </a:extLst>
          </p:cNvPr>
          <p:cNvSpPr txBox="1"/>
          <p:nvPr/>
        </p:nvSpPr>
        <p:spPr>
          <a:xfrm>
            <a:off x="1905000" y="220007"/>
            <a:ext cx="8382000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5400">
                <a:solidFill>
                  <a:srgbClr val="FDFC16"/>
                </a:solidFill>
                <a:latin typeface="UTM Impact" panose="02040603050506020204" pitchFamily="18" charset="0"/>
              </a:rPr>
              <a:t>PHIẾU BẦU CỬ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526C92B-E1EB-671C-0D11-7E95C297BE7D}"/>
              </a:ext>
            </a:extLst>
          </p:cNvPr>
          <p:cNvSpPr txBox="1"/>
          <p:nvPr/>
        </p:nvSpPr>
        <p:spPr>
          <a:xfrm>
            <a:off x="439642" y="1765467"/>
            <a:ext cx="6400800" cy="13080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346075" algn="just">
              <a:lnSpc>
                <a:spcPts val="18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phiếu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bầu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̃ in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sẵn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danh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bầu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cử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11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xếp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vần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A, B, C…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Tại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phía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trái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bầu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BCH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đoàn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indent="346075" algn="just">
              <a:lnSpc>
                <a:spcPts val="18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bầu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cử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bầu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bầu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X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tương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ý),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ý)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 </a:t>
            </a:r>
            <a:endParaRPr lang="en-US" sz="1800" dirty="0">
              <a:solidFill>
                <a:schemeClr val="bg1"/>
              </a:solidFill>
              <a:effectLst/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A5B0552-5751-460F-2E8A-416C37EA9311}"/>
              </a:ext>
            </a:extLst>
          </p:cNvPr>
          <p:cNvSpPr txBox="1"/>
          <p:nvPr/>
        </p:nvSpPr>
        <p:spPr>
          <a:xfrm>
            <a:off x="439642" y="1351367"/>
            <a:ext cx="6400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542925"/>
            <a:r>
              <a:rPr lang="en-US" sz="20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Phiếu</a:t>
            </a:r>
            <a:r>
              <a:rPr lang="en-US" sz="2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bầu</a:t>
            </a:r>
            <a:r>
              <a:rPr lang="en-US" sz="2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có</a:t>
            </a:r>
            <a:r>
              <a:rPr lang="en-US" sz="2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màu</a:t>
            </a:r>
            <a:r>
              <a:rPr lang="en-US" sz="2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trắng</a:t>
            </a:r>
            <a:r>
              <a:rPr lang="en-US" sz="20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 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115C1ED8-8259-C153-BE5F-B1A4C4FABCA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433410" y="725514"/>
            <a:ext cx="3507146" cy="46889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77681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081AC73-A1EA-D1C4-1FB7-7BEA264366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 hidden="1">
            <a:extLst>
              <a:ext uri="{FF2B5EF4-FFF2-40B4-BE49-F238E27FC236}">
                <a16:creationId xmlns:a16="http://schemas.microsoft.com/office/drawing/2014/main" id="{26BEC951-5B8E-653B-D190-936F049BFAAB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5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71600" y="-4038600"/>
            <a:ext cx="14935200" cy="149352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64D352C4-FC68-5EF5-CF85-524B399F8EAF}"/>
              </a:ext>
            </a:extLst>
          </p:cNvPr>
          <p:cNvSpPr txBox="1"/>
          <p:nvPr/>
        </p:nvSpPr>
        <p:spPr>
          <a:xfrm>
            <a:off x="447019" y="1426913"/>
            <a:ext cx="11297965" cy="18617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nl-NL" sz="4000" b="1">
                <a:solidFill>
                  <a:srgbClr val="014EC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TỜ TRÌNH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 việc giới thiệu Ban Kiểm phiếu Đại hội đảng viên 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 bộ Văn phòng 1 lần thứ XV, nhiệm kỳ 2023-2025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8C2AC47-00AC-78F3-930A-2440626D2F6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14EC4"/>
              </a:gs>
              <a:gs pos="100000">
                <a:srgbClr val="00206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E3A599C-C84C-B1DB-8CE8-3A7C10C873E2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0">
            <a:gsLst>
              <a:gs pos="0">
                <a:srgbClr val="0063B8"/>
              </a:gs>
              <a:gs pos="97000">
                <a:srgbClr val="012063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A19147DF-4319-B3A8-B4B8-D4AB006E597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37E498B-70F3-A845-AB3F-9F8C3DEA9111}"/>
              </a:ext>
            </a:extLst>
          </p:cNvPr>
          <p:cNvSpPr txBox="1"/>
          <p:nvPr/>
        </p:nvSpPr>
        <p:spPr>
          <a:xfrm>
            <a:off x="-5662436" y="657133"/>
            <a:ext cx="4876800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vi-VN" sz="60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HƯỚNG</a:t>
            </a:r>
            <a:r>
              <a:rPr lang="en-US" sz="60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 DẪN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2498C1-8395-A2D3-F44D-DD34EA7ABAC0}"/>
              </a:ext>
            </a:extLst>
          </p:cNvPr>
          <p:cNvSpPr txBox="1"/>
          <p:nvPr/>
        </p:nvSpPr>
        <p:spPr>
          <a:xfrm>
            <a:off x="-9774769" y="1509792"/>
            <a:ext cx="5412081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6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   </a:t>
            </a:r>
            <a:r>
              <a:rPr lang="en-US" sz="96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THỂ LỆ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FB0D5-F8EF-53C8-8CBE-2914266B4358}"/>
              </a:ext>
            </a:extLst>
          </p:cNvPr>
          <p:cNvSpPr txBox="1"/>
          <p:nvPr/>
        </p:nvSpPr>
        <p:spPr>
          <a:xfrm>
            <a:off x="-9774769" y="3069999"/>
            <a:ext cx="4443324" cy="13542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8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BẦU CỬ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F3F417F-3B47-7527-8C1B-CF3DFE5B16E3}"/>
              </a:ext>
            </a:extLst>
          </p:cNvPr>
          <p:cNvSpPr txBox="1"/>
          <p:nvPr/>
        </p:nvSpPr>
        <p:spPr>
          <a:xfrm>
            <a:off x="-12882539" y="4424216"/>
            <a:ext cx="4159985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sz="2000" dirty="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ĐẠI </a:t>
            </a:r>
            <a:r>
              <a:rPr lang="en-US" sz="200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 CÔNG ĐOÀN….</a:t>
            </a:r>
            <a:endParaRPr lang="en-US" sz="2000" dirty="0">
              <a:solidFill>
                <a:schemeClr val="bg1">
                  <a:alpha val="28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r"/>
            <a:r>
              <a:rPr lang="en-US" sz="200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 THỨ …, </a:t>
            </a:r>
            <a:r>
              <a:rPr lang="en-US" sz="2000" dirty="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 </a:t>
            </a:r>
            <a:r>
              <a:rPr lang="en-US" sz="200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KỲ 2023 - 2028</a:t>
            </a:r>
            <a:endParaRPr lang="en-US" sz="2000" dirty="0">
              <a:solidFill>
                <a:schemeClr val="bg1">
                  <a:alpha val="28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DF5321E-962A-482A-2164-6A05F768BC5E}"/>
              </a:ext>
            </a:extLst>
          </p:cNvPr>
          <p:cNvGrpSpPr/>
          <p:nvPr/>
        </p:nvGrpSpPr>
        <p:grpSpPr>
          <a:xfrm rot="3616528">
            <a:off x="13551079" y="2518066"/>
            <a:ext cx="2865920" cy="2846503"/>
            <a:chOff x="7186746" y="3707010"/>
            <a:chExt cx="3172484" cy="3150990"/>
          </a:xfrm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43C00799-B811-DAB7-6F21-CE8A1A9EC24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186746" y="3707010"/>
              <a:ext cx="3172484" cy="3150990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9FCD568D-3639-04D1-7D32-90DFB3393AB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090482" y="5148060"/>
              <a:ext cx="1365013" cy="1365013"/>
            </a:xfrm>
            <a:prstGeom prst="rect">
              <a:avLst/>
            </a:prstGeom>
            <a:effectLst>
              <a:outerShdw blurRad="317500" dist="419100" dir="2700000" algn="tl" rotWithShape="0">
                <a:prstClr val="black">
                  <a:alpha val="40000"/>
                </a:prstClr>
              </a:outerShdw>
            </a:effectLst>
          </p:spPr>
        </p:pic>
      </p:grpSp>
      <p:pic>
        <p:nvPicPr>
          <p:cNvPr id="18" name="Graphic 17">
            <a:extLst>
              <a:ext uri="{FF2B5EF4-FFF2-40B4-BE49-F238E27FC236}">
                <a16:creationId xmlns:a16="http://schemas.microsoft.com/office/drawing/2014/main" id="{C428DB54-B702-D3C9-A5CB-D98C1574EE0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3616528">
            <a:off x="14153594" y="-2170615"/>
            <a:ext cx="4802188" cy="468868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8EB85CDA-3DC2-6DED-3326-0D4C45326E39}"/>
              </a:ext>
            </a:extLst>
          </p:cNvPr>
          <p:cNvSpPr txBox="1"/>
          <p:nvPr/>
        </p:nvSpPr>
        <p:spPr>
          <a:xfrm>
            <a:off x="1905000" y="220007"/>
            <a:ext cx="8382000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5400">
                <a:solidFill>
                  <a:srgbClr val="FDFC16"/>
                </a:solidFill>
                <a:latin typeface="UTM Impact" panose="02040603050506020204" pitchFamily="18" charset="0"/>
              </a:rPr>
              <a:t>PHIẾU HỢP LỆ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A5B0552-5751-460F-2E8A-416C37EA9311}"/>
              </a:ext>
            </a:extLst>
          </p:cNvPr>
          <p:cNvSpPr txBox="1"/>
          <p:nvPr/>
        </p:nvSpPr>
        <p:spPr>
          <a:xfrm>
            <a:off x="439642" y="1351367"/>
            <a:ext cx="6400800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ts val="18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	</a:t>
            </a:r>
            <a:r>
              <a:rPr lang="vi-VN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- Là phiếu bầu do 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B</a:t>
            </a:r>
            <a:r>
              <a:rPr lang="vi-VN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an bầu cử phát ra theo thể thức nêu tại điểm a, Mục 8.6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03/HD-TLĐ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20/02/2020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CĐVN.</a:t>
            </a:r>
            <a:endParaRPr lang="en-US" sz="1800" dirty="0">
              <a:solidFill>
                <a:schemeClr val="bg1"/>
              </a:solidFill>
              <a:effectLst/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ts val="18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	</a:t>
            </a:r>
            <a:r>
              <a:rPr lang="vi-VN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- Phiếu bầu đủ hoặc thiếu số lượng ủy viên 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B</a:t>
            </a:r>
            <a:r>
              <a:rPr lang="vi-VN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an 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C</a:t>
            </a:r>
            <a:r>
              <a:rPr lang="vi-VN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icrosoft Sans Serif" panose="020B0604020202020204" pitchFamily="34" charset="0"/>
                <a:cs typeface="Times New Roman" panose="02020603050405020304" pitchFamily="18" charset="0"/>
              </a:rPr>
              <a:t>hấp hành đã được đại hội biểu quyết thông qua.</a:t>
            </a:r>
            <a:endParaRPr lang="en-US" sz="1800" dirty="0">
              <a:solidFill>
                <a:schemeClr val="bg1"/>
              </a:solidFill>
              <a:effectLst/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161CEAB-03EE-72D7-DC3A-4C26DBD38FF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433410" y="725514"/>
            <a:ext cx="3507146" cy="46889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29709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081AC73-A1EA-D1C4-1FB7-7BEA264366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 hidden="1">
            <a:extLst>
              <a:ext uri="{FF2B5EF4-FFF2-40B4-BE49-F238E27FC236}">
                <a16:creationId xmlns:a16="http://schemas.microsoft.com/office/drawing/2014/main" id="{26BEC951-5B8E-653B-D190-936F049BFAAB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5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71600" y="-4038600"/>
            <a:ext cx="14935200" cy="149352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64D352C4-FC68-5EF5-CF85-524B399F8EAF}"/>
              </a:ext>
            </a:extLst>
          </p:cNvPr>
          <p:cNvSpPr txBox="1"/>
          <p:nvPr/>
        </p:nvSpPr>
        <p:spPr>
          <a:xfrm>
            <a:off x="447019" y="1426913"/>
            <a:ext cx="11297965" cy="18617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nl-NL" sz="4000" b="1">
                <a:solidFill>
                  <a:srgbClr val="014EC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TỜ TRÌNH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 việc giới thiệu Ban Kiểm phiếu Đại hội đảng viên </a:t>
            </a:r>
          </a:p>
          <a:p>
            <a:pPr algn="ctr">
              <a:lnSpc>
                <a:spcPct val="120000"/>
              </a:lnSpc>
            </a:pPr>
            <a:r>
              <a:rPr lang="vi-VN" sz="3200" b="1">
                <a:solidFill>
                  <a:srgbClr val="014EC4"/>
                </a:solidFill>
                <a:effectLst/>
                <a:latin typeface="UTM HelvetIns" panose="020406030505060202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 bộ Văn phòng 1 lần thứ XV, nhiệm kỳ 2023-2025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8C2AC47-00AC-78F3-930A-2440626D2F6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14EC4"/>
              </a:gs>
              <a:gs pos="100000">
                <a:srgbClr val="00206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E3A599C-C84C-B1DB-8CE8-3A7C10C873E2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0">
            <a:gsLst>
              <a:gs pos="0">
                <a:srgbClr val="0063B8"/>
              </a:gs>
              <a:gs pos="97000">
                <a:srgbClr val="012063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A19147DF-4319-B3A8-B4B8-D4AB006E597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37E498B-70F3-A845-AB3F-9F8C3DEA9111}"/>
              </a:ext>
            </a:extLst>
          </p:cNvPr>
          <p:cNvSpPr txBox="1"/>
          <p:nvPr/>
        </p:nvSpPr>
        <p:spPr>
          <a:xfrm>
            <a:off x="-5662436" y="657133"/>
            <a:ext cx="4876800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vi-VN" sz="60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HƯỚNG</a:t>
            </a:r>
            <a:r>
              <a:rPr lang="en-US" sz="60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 DẪN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2498C1-8395-A2D3-F44D-DD34EA7ABAC0}"/>
              </a:ext>
            </a:extLst>
          </p:cNvPr>
          <p:cNvSpPr txBox="1"/>
          <p:nvPr/>
        </p:nvSpPr>
        <p:spPr>
          <a:xfrm>
            <a:off x="-9774769" y="1509792"/>
            <a:ext cx="5412081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6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   </a:t>
            </a:r>
            <a:r>
              <a:rPr lang="en-US" sz="96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THỂ LỆ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FB0D5-F8EF-53C8-8CBE-2914266B4358}"/>
              </a:ext>
            </a:extLst>
          </p:cNvPr>
          <p:cNvSpPr txBox="1"/>
          <p:nvPr/>
        </p:nvSpPr>
        <p:spPr>
          <a:xfrm>
            <a:off x="-9774769" y="3069999"/>
            <a:ext cx="4443324" cy="13542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800" dirty="0">
                <a:solidFill>
                  <a:srgbClr val="FDFC16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Times New Roman" panose="02020603050405020304" pitchFamily="18" charset="0"/>
              </a:rPr>
              <a:t>BẦU CỬ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F3F417F-3B47-7527-8C1B-CF3DFE5B16E3}"/>
              </a:ext>
            </a:extLst>
          </p:cNvPr>
          <p:cNvSpPr txBox="1"/>
          <p:nvPr/>
        </p:nvSpPr>
        <p:spPr>
          <a:xfrm>
            <a:off x="-12882539" y="4424216"/>
            <a:ext cx="4159985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sz="2000" dirty="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ĐẠI </a:t>
            </a:r>
            <a:r>
              <a:rPr lang="en-US" sz="200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 CÔNG ĐOÀN….</a:t>
            </a:r>
            <a:endParaRPr lang="en-US" sz="2000" dirty="0">
              <a:solidFill>
                <a:schemeClr val="bg1">
                  <a:alpha val="28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r"/>
            <a:r>
              <a:rPr lang="en-US" sz="200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 THỨ …, </a:t>
            </a:r>
            <a:r>
              <a:rPr lang="en-US" sz="2000" dirty="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 </a:t>
            </a:r>
            <a:r>
              <a:rPr lang="en-US" sz="2000">
                <a:solidFill>
                  <a:schemeClr val="bg1">
                    <a:alpha val="28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KỲ 2023 - 2028</a:t>
            </a:r>
            <a:endParaRPr lang="en-US" sz="2000" dirty="0">
              <a:solidFill>
                <a:schemeClr val="bg1">
                  <a:alpha val="28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DF5321E-962A-482A-2164-6A05F768BC5E}"/>
              </a:ext>
            </a:extLst>
          </p:cNvPr>
          <p:cNvGrpSpPr/>
          <p:nvPr/>
        </p:nvGrpSpPr>
        <p:grpSpPr>
          <a:xfrm rot="3616528">
            <a:off x="13551079" y="2518066"/>
            <a:ext cx="2865920" cy="2846503"/>
            <a:chOff x="7186746" y="3707010"/>
            <a:chExt cx="3172484" cy="3150990"/>
          </a:xfrm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43C00799-B811-DAB7-6F21-CE8A1A9EC24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186746" y="3707010"/>
              <a:ext cx="3172484" cy="3150990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9FCD568D-3639-04D1-7D32-90DFB3393AB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090482" y="5148060"/>
              <a:ext cx="1365013" cy="1365013"/>
            </a:xfrm>
            <a:prstGeom prst="rect">
              <a:avLst/>
            </a:prstGeom>
            <a:effectLst>
              <a:outerShdw blurRad="317500" dist="419100" dir="2700000" algn="tl" rotWithShape="0">
                <a:prstClr val="black">
                  <a:alpha val="40000"/>
                </a:prstClr>
              </a:outerShdw>
            </a:effectLst>
          </p:spPr>
        </p:pic>
      </p:grpSp>
      <p:pic>
        <p:nvPicPr>
          <p:cNvPr id="18" name="Graphic 17">
            <a:extLst>
              <a:ext uri="{FF2B5EF4-FFF2-40B4-BE49-F238E27FC236}">
                <a16:creationId xmlns:a16="http://schemas.microsoft.com/office/drawing/2014/main" id="{C428DB54-B702-D3C9-A5CB-D98C1574EE0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3616528">
            <a:off x="14153594" y="-2170615"/>
            <a:ext cx="4802188" cy="468868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8EB85CDA-3DC2-6DED-3326-0D4C45326E39}"/>
              </a:ext>
            </a:extLst>
          </p:cNvPr>
          <p:cNvSpPr txBox="1"/>
          <p:nvPr/>
        </p:nvSpPr>
        <p:spPr>
          <a:xfrm>
            <a:off x="1905000" y="220007"/>
            <a:ext cx="8382000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5400" dirty="0">
                <a:solidFill>
                  <a:srgbClr val="FDFC16"/>
                </a:solidFill>
                <a:latin typeface="UTM Impact" panose="02040603050506020204" pitchFamily="18" charset="0"/>
              </a:rPr>
              <a:t>PHIẾU KHÔNG HỢP LỆ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A5B0552-5751-460F-2E8A-416C37EA9311}"/>
              </a:ext>
            </a:extLst>
          </p:cNvPr>
          <p:cNvSpPr txBox="1"/>
          <p:nvPr/>
        </p:nvSpPr>
        <p:spPr>
          <a:xfrm>
            <a:off x="439642" y="1351367"/>
            <a:ext cx="6400800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542925"/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Là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phiếu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do ban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kiểm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phiếu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phát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ra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;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phiếu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bầu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nhiều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hơn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sô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́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lượng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quy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định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;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phiếu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bầu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cho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ai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danh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sách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bầu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cư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̉;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phiếu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bầu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người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ngoài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danh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sách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bầu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cư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̉;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phiếu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có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đánh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dấu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hoặc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dùng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nhiều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loại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mực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;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phiếu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ky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́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tên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hoặc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viết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thêm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;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phiếu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bị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rách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rời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nhàu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nát</a:t>
            </a:r>
            <a:endParaRPr lang="en-US" sz="18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indent="542925"/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ý”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ý”;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gạch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họ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danh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bầu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cử</a:t>
            </a:r>
            <a:r>
              <a:rPr lang="en-US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solidFill>
                <a:schemeClr val="bg1"/>
              </a:solidFill>
              <a:effectLst/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542925"/>
            <a:endParaRPr lang="en-US" sz="20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E8DE436A-6D23-6057-710C-8465A60EC51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433410" y="1202450"/>
            <a:ext cx="3507146" cy="46889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61624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291</TotalTime>
  <Words>1674</Words>
  <Application>Microsoft Office PowerPoint</Application>
  <PresentationFormat>Widescreen</PresentationFormat>
  <Paragraphs>214</Paragraphs>
  <Slides>24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Links</vt:lpstr>
      </vt:variant>
      <vt:variant>
        <vt:i4>34</vt:i4>
      </vt:variant>
      <vt:variant>
        <vt:lpstr>Slide Titles</vt:lpstr>
      </vt:variant>
      <vt:variant>
        <vt:i4>24</vt:i4>
      </vt:variant>
    </vt:vector>
  </HeadingPairs>
  <TitlesOfParts>
    <vt:vector size="71" baseType="lpstr">
      <vt:lpstr>#9Slide02 Noi dung dai</vt:lpstr>
      <vt:lpstr>#9Slide02 Tieu de rat dai 01</vt:lpstr>
      <vt:lpstr>.VnTime</vt:lpstr>
      <vt:lpstr>Arial</vt:lpstr>
      <vt:lpstr>Calibri</vt:lpstr>
      <vt:lpstr>Calibri Light</vt:lpstr>
      <vt:lpstr>Roboto</vt:lpstr>
      <vt:lpstr>Roboto Black</vt:lpstr>
      <vt:lpstr>Times New Roman</vt:lpstr>
      <vt:lpstr>UTM Avo</vt:lpstr>
      <vt:lpstr>UTM HelvetIns</vt:lpstr>
      <vt:lpstr>UTM Impact</vt:lpstr>
      <vt:lpstr>Office Theme</vt:lpstr>
      <vt:lpstr>D:\Đại hội\KetQuaKiemPhieu.xlsx!TH KQ KIỂM PHIẾU BẦU CẤP ỦY!R2C8</vt:lpstr>
      <vt:lpstr>D:\Đại hội\KetQuaKiemPhieu.xlsx!TH KQ KIỂM PHIẾU BẦU CẤP ỦY!R6C8</vt:lpstr>
      <vt:lpstr>D:\Đại hội\KetQuaKiemPhieu.xlsx!TH KQ KIỂM PHIẾU BẦU CẤP ỦY!R6C9</vt:lpstr>
      <vt:lpstr>D:\Đại hội\KetQuaKiemPhieu.xlsx!TH KQ KIỂM PHIẾU BẦU CẤP ỦY!R2C8</vt:lpstr>
      <vt:lpstr>D:\Đại hội\KetQuaKiemPhieu.xlsx!TH KQ KIỂM PHIẾU BẦU CẤP ỦY!R7C8</vt:lpstr>
      <vt:lpstr>D:\Đại hội\KetQuaKiemPhieu.xlsx!TH KQ KIỂM PHIẾU BẦU CẤP ỦY!R7C9</vt:lpstr>
      <vt:lpstr>D:\Đại hội\KetQuaKiemPhieu.xlsx!TH KQ KIỂM PHIẾU BẦU CẤP ỦY!R2C8</vt:lpstr>
      <vt:lpstr>D:\Đại hội\KetQuaKiemPhieu.xlsx!TH KQ KIỂM PHIẾU BẦU CẤP ỦY!R8C8</vt:lpstr>
      <vt:lpstr>D:\Đại hội\KetQuaKiemPhieu.xlsx!TH KQ KIỂM PHIẾU BẦU CẤP ỦY!R8C9</vt:lpstr>
      <vt:lpstr>D:\Đại hội\KetQuaKiemPhieu.xlsx!TH KQ KIỂM PHIẾU BẦU CẤP ỦY!R2C8</vt:lpstr>
      <vt:lpstr>D:\Đại hội\KetQuaKiemPhieu.xlsx!TH KQ KIỂM PHIẾU BẦU CẤP ỦY!R9C8</vt:lpstr>
      <vt:lpstr>D:\Đại hội\KetQuaKiemPhieu.xlsx!TH KQ KIỂM PHIẾU BẦU CẤP ỦY!R9C9</vt:lpstr>
      <vt:lpstr>D:\Đại hội\KetQuaKiemPhieu.xlsx!TH KQ KIỂM PHIẾU BẦU CẤP ỦY!R10C8</vt:lpstr>
      <vt:lpstr>D:\Đại hội\KetQuaKiemPhieu.xlsx!TH KQ KIỂM PHIẾU BẦU CẤP ỦY!R2C8</vt:lpstr>
      <vt:lpstr>D:\Đại hội\KetQuaKiemPhieu.xlsx!TH KQ KIỂM PHIẾU BẦU CẤP ỦY!R10C9</vt:lpstr>
      <vt:lpstr>D:\Đại hội\KetQuaKiemPhieu.xlsx!TH KQ KIỂM PHIẾU BẦU CẤP ỦY!R11C8</vt:lpstr>
      <vt:lpstr>D:\Đại hội\KetQuaKiemPhieu.xlsx!TH KQ KIỂM PHIẾU BẦU CẤP ỦY!R11C9</vt:lpstr>
      <vt:lpstr>D:\Đại hội\KetQuaKiemPhieu.xlsx!TH KQ KIỂM PHIẾU BẦU CẤP ỦY!R2C8</vt:lpstr>
      <vt:lpstr>D:\Đại hội\KetQuaKiemPhieu.xlsx!TH KQ KIỂM PHIẾU BẦU CẤP ỦY!R12C8</vt:lpstr>
      <vt:lpstr>D:\Đại hội\KetQuaKiemPhieu.xlsx!TH KQ KIỂM PHIẾU BẦU CẤP ỦY!R12C9</vt:lpstr>
      <vt:lpstr>D:\Đại hội\KetQuaKiemPhieu.xlsx!TH KQ KIỂM PHIẾU BẦU CẤP ỦY!R2C8</vt:lpstr>
      <vt:lpstr>D:\Đại hội\KetQuaKiemPhieu.xlsx!TH KQ KIỂM PHIẾU BẦU CẤP ỦY!R13C8</vt:lpstr>
      <vt:lpstr>D:\Đại hội\KetQuaKiemPhieu.xlsx!TH KQ KIỂM PHIẾU BẦU CẤP ỦY!R13C9</vt:lpstr>
      <vt:lpstr>D:\Đại hội\KetQuaKiemPhieu.xlsx!TH KQ KIỂM PHIẾU BẦU CẤP ỦY!R2C8</vt:lpstr>
      <vt:lpstr>D:\Đại hội\KetQuaKiemPhieu.xlsx!TH KQ KIỂM PHIẾU BẦU CẤP ỦY!R14C8</vt:lpstr>
      <vt:lpstr>D:\Đại hội\KetQuaKiemPhieu.xlsx!TH KQ KIỂM PHIẾU BẦU CẤP ỦY!R2C8</vt:lpstr>
      <vt:lpstr>D:\Đại hội\KetQuaKiemPhieu.xlsx!TH KQ KIỂM PHIẾU BẦU CẤP ỦY!R14C9</vt:lpstr>
      <vt:lpstr>D:\Đại hội\KetQuaKiemPhieu.xlsx!TH KQ KIỂM PHIẾU BẦU CẤP ỦY!R15C8</vt:lpstr>
      <vt:lpstr>D:\Đại hội\KetQuaKiemPhieu.xlsx!TH KQ KIỂM PHIẾU BẦU CẤP ỦY!R2C8</vt:lpstr>
      <vt:lpstr>D:\Đại hội\KetQuaKiemPhieu.xlsx!TH KQ KIỂM PHIẾU BẦU CẤP ỦY!R15C9</vt:lpstr>
      <vt:lpstr>D:\Đại hội\KetQuaKiemPhieu.xlsx!TH KQ KIỂM PHIẾU BẦU CẤP ỦY!R16C8</vt:lpstr>
      <vt:lpstr>D:\Đại hội\KetQuaKiemPhieu.xlsx!TH KQ KIỂM PHIẾU BẦU CẤP ỦY!R2C8</vt:lpstr>
      <vt:lpstr>D:\Đại hội\KetQuaKiemPhieu.xlsx!TH KQ KIỂM PHIẾU BẦU CẤP ỦY!R16C9</vt:lpstr>
      <vt:lpstr>D:\Đại hội\KetQuaKiemPhieu.xlsx!XẾP HẠNG TỪ CAO XUỐNG THẤP!R3C2:R14C5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Thắng Nguyễn</dc:creator>
  <cp:lastModifiedBy>Trung tâm Tuyển sinh - TT&amp;TT</cp:lastModifiedBy>
  <cp:revision>8</cp:revision>
  <dcterms:created xsi:type="dcterms:W3CDTF">2023-04-27T02:23:58Z</dcterms:created>
  <dcterms:modified xsi:type="dcterms:W3CDTF">2023-05-02T15:26:59Z</dcterms:modified>
</cp:coreProperties>
</file>