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41D534-15FF-4158-8C3D-C34379088E00}"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4116312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41D534-15FF-4158-8C3D-C34379088E00}"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2192848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41D534-15FF-4158-8C3D-C34379088E00}"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223696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41D534-15FF-4158-8C3D-C34379088E00}"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143811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F41D534-15FF-4158-8C3D-C34379088E00}"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414680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F41D534-15FF-4158-8C3D-C34379088E00}"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3153621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41D534-15FF-4158-8C3D-C34379088E00}"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162252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41D534-15FF-4158-8C3D-C34379088E00}"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4161647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1D534-15FF-4158-8C3D-C34379088E00}"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2329246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41D534-15FF-4158-8C3D-C34379088E00}"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216211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41D534-15FF-4158-8C3D-C34379088E00}"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79084-69C5-495C-8B50-5A6ED364D8EC}" type="slidenum">
              <a:rPr lang="en-US" smtClean="0"/>
              <a:t>‹#›</a:t>
            </a:fld>
            <a:endParaRPr lang="en-US"/>
          </a:p>
        </p:txBody>
      </p:sp>
    </p:spTree>
    <p:extLst>
      <p:ext uri="{BB962C8B-B14F-4D97-AF65-F5344CB8AC3E}">
        <p14:creationId xmlns:p14="http://schemas.microsoft.com/office/powerpoint/2010/main" val="4023909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1D534-15FF-4158-8C3D-C34379088E00}" type="datetimeFigureOut">
              <a:rPr lang="en-US" smtClean="0"/>
              <a:t>11/6/2020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79084-69C5-495C-8B50-5A6ED364D8EC}" type="slidenum">
              <a:rPr lang="en-US" smtClean="0"/>
              <a:t>‹#›</a:t>
            </a:fld>
            <a:endParaRPr lang="en-US"/>
          </a:p>
        </p:txBody>
      </p:sp>
    </p:spTree>
    <p:extLst>
      <p:ext uri="{BB962C8B-B14F-4D97-AF65-F5344CB8AC3E}">
        <p14:creationId xmlns:p14="http://schemas.microsoft.com/office/powerpoint/2010/main" val="185466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839" y="714400"/>
            <a:ext cx="9144000" cy="2387600"/>
          </a:xfrm>
        </p:spPr>
        <p:txBody>
          <a:bodyPr>
            <a:normAutofit/>
          </a:bodyPr>
          <a:lstStyle/>
          <a:p>
            <a:r>
              <a:rPr lang="vi-VN" sz="4000" dirty="0" smtClean="0">
                <a:solidFill>
                  <a:schemeClr val="accent4">
                    <a:lumMod val="20000"/>
                    <a:lumOff val="80000"/>
                  </a:schemeClr>
                </a:solidFill>
              </a:rPr>
              <a:t>Tham luận nâng cao chất lượng sinh viên để được kết nạp và đứng trong hàng ngũ của Đảng</a:t>
            </a:r>
            <a:endParaRPr lang="en-US" sz="4000" dirty="0">
              <a:solidFill>
                <a:schemeClr val="accent4">
                  <a:lumMod val="20000"/>
                  <a:lumOff val="80000"/>
                </a:schemeClr>
              </a:solidFill>
            </a:endParaRPr>
          </a:p>
        </p:txBody>
      </p:sp>
      <p:sp>
        <p:nvSpPr>
          <p:cNvPr id="5" name="Rectangle 4"/>
          <p:cNvSpPr/>
          <p:nvPr/>
        </p:nvSpPr>
        <p:spPr>
          <a:xfrm>
            <a:off x="6003635" y="2967335"/>
            <a:ext cx="184730" cy="923330"/>
          </a:xfrm>
          <a:prstGeom prst="rect">
            <a:avLst/>
          </a:prstGeom>
          <a:noFill/>
        </p:spPr>
        <p:txBody>
          <a:bodyPr wrap="none" lIns="91440" tIns="45720" rIns="91440" bIns="45720">
            <a:spAutoFit/>
          </a:bodyPr>
          <a:lstStyle/>
          <a:p>
            <a:pPr algn="ct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4026158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0" y="4979962"/>
            <a:ext cx="12192000" cy="1878037"/>
          </a:xfrm>
          <a:solidFill>
            <a:schemeClr val="bg1"/>
          </a:solidFill>
        </p:spPr>
        <p:txBody>
          <a:bodyPr>
            <a:normAutofit/>
          </a:bodyPr>
          <a:lstStyle/>
          <a:p>
            <a:pPr marL="457200" indent="-457200" algn="l">
              <a:buFont typeface="Wingdings" panose="05000000000000000000" pitchFamily="2" charset="2"/>
              <a:buChar char="ü"/>
            </a:pPr>
            <a:r>
              <a:rPr lang="vi-VN" sz="2800" dirty="0">
                <a:ln w="0"/>
                <a:effectLst>
                  <a:outerShdw blurRad="38100" dist="19050" dir="2700000" algn="tl" rotWithShape="0">
                    <a:schemeClr val="dk1">
                      <a:alpha val="40000"/>
                    </a:schemeClr>
                  </a:outerShdw>
                </a:effectLst>
              </a:rPr>
              <a:t>Mới đây nhất, </a:t>
            </a:r>
            <a:r>
              <a:rPr lang="en-US" sz="2800" dirty="0" err="1">
                <a:ln w="0"/>
                <a:effectLst>
                  <a:outerShdw blurRad="38100" dist="19050" dir="2700000" algn="tl" rotWithShape="0">
                    <a:schemeClr val="dk1">
                      <a:alpha val="40000"/>
                    </a:schemeClr>
                  </a:outerShdw>
                </a:effectLst>
              </a:rPr>
              <a:t>Đảng</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uỷ</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trường</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Đại</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học</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Công</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nghiệp</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Quảng</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Ninh</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đã</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tổ</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chức</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khai</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mạc</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lớp</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bồi</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dưỡng</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lý</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luận</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chính</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trị</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dành</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cho</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đối</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tượng</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kết</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nạp</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Đảng</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năm</a:t>
            </a:r>
            <a:r>
              <a:rPr lang="en-US" sz="2800" dirty="0">
                <a:ln w="0"/>
                <a:effectLst>
                  <a:outerShdw blurRad="38100" dist="19050" dir="2700000" algn="tl" rotWithShape="0">
                    <a:schemeClr val="dk1">
                      <a:alpha val="40000"/>
                    </a:schemeClr>
                  </a:outerShdw>
                </a:effectLst>
              </a:rPr>
              <a:t> </a:t>
            </a:r>
            <a:r>
              <a:rPr lang="en-US" sz="2800" dirty="0" err="1">
                <a:ln w="0"/>
                <a:effectLst>
                  <a:outerShdw blurRad="38100" dist="19050" dir="2700000" algn="tl" rotWithShape="0">
                    <a:schemeClr val="dk1">
                      <a:alpha val="40000"/>
                    </a:schemeClr>
                  </a:outerShdw>
                </a:effectLst>
              </a:rPr>
              <a:t>học</a:t>
            </a:r>
            <a:r>
              <a:rPr lang="en-US" sz="2800" dirty="0">
                <a:ln w="0"/>
                <a:effectLst>
                  <a:outerShdw blurRad="38100" dist="19050" dir="2700000" algn="tl" rotWithShape="0">
                    <a:schemeClr val="dk1">
                      <a:alpha val="40000"/>
                    </a:schemeClr>
                  </a:outerShdw>
                </a:effectLst>
              </a:rPr>
              <a:t> 2020-2021.</a:t>
            </a:r>
            <a:r>
              <a:rPr lang="en-US" sz="2800" b="1" dirty="0">
                <a:solidFill>
                  <a:schemeClr val="accent2">
                    <a:lumMod val="60000"/>
                    <a:lumOff val="40000"/>
                  </a:schemeClr>
                </a:solidFill>
              </a:rPr>
              <a:t/>
            </a:r>
            <a:br>
              <a:rPr lang="en-US" sz="2800" b="1" dirty="0">
                <a:solidFill>
                  <a:schemeClr val="accent2">
                    <a:lumMod val="60000"/>
                    <a:lumOff val="40000"/>
                  </a:schemeClr>
                </a:solidFill>
              </a:rPr>
            </a:br>
            <a:endParaRPr lang="en-US" sz="2800" b="1" dirty="0">
              <a:solidFill>
                <a:schemeClr val="accent2">
                  <a:lumMod val="60000"/>
                  <a:lumOff val="40000"/>
                </a:schemeClr>
              </a:solidFill>
            </a:endParaRPr>
          </a:p>
        </p:txBody>
      </p:sp>
    </p:spTree>
    <p:extLst>
      <p:ext uri="{BB962C8B-B14F-4D97-AF65-F5344CB8AC3E}">
        <p14:creationId xmlns:p14="http://schemas.microsoft.com/office/powerpoint/2010/main" val="1510983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59873"/>
            <a:ext cx="10515600" cy="3917089"/>
          </a:xfrm>
        </p:spPr>
        <p:txBody>
          <a:bodyPr/>
          <a:lstStyle/>
          <a:p>
            <a:r>
              <a:rPr lang="vi-VN" b="1" dirty="0"/>
              <a:t>Thứ nhất</a:t>
            </a:r>
            <a:r>
              <a:rPr lang="vi-VN" dirty="0"/>
              <a:t>, một bộ phận không nhỏ sinh viên chưa hiểu rõ mục đích phấn đấu đứng trong hàng ngũ của đảng là gì. Còn nhiều quần chúng có tư tưởng vào Đảng để thăng tiến công việc được dễ dàng và đặt lợi ích của bản thân lên trên hết.</a:t>
            </a:r>
            <a:endParaRPr lang="en-US" dirty="0"/>
          </a:p>
          <a:p>
            <a:r>
              <a:rPr lang="vi-VN" b="1" dirty="0"/>
              <a:t>Thứ hai</a:t>
            </a:r>
            <a:r>
              <a:rPr lang="vi-VN" dirty="0"/>
              <a:t>, còn nhiều đồng chí sau khi được chi bộ giới thiệu và được xét kết nạp đảng xong lại thiếu tinh thần xung kích, ỷ lại, không còn mục đích phấn đấu, coi việc được kết nạp Đảng là xong.</a:t>
            </a:r>
            <a:endParaRPr lang="en-US" dirty="0"/>
          </a:p>
        </p:txBody>
      </p:sp>
      <p:sp>
        <p:nvSpPr>
          <p:cNvPr id="4" name="Rectangle 3"/>
          <p:cNvSpPr/>
          <p:nvPr/>
        </p:nvSpPr>
        <p:spPr>
          <a:xfrm>
            <a:off x="838200" y="0"/>
            <a:ext cx="10515600" cy="2259873"/>
          </a:xfrm>
          <a:prstGeom prst="rect">
            <a:avLst/>
          </a:prstGeom>
          <a:noFill/>
        </p:spPr>
        <p:txBody>
          <a:bodyPr wrap="square" lIns="91440" tIns="45720" rIns="91440" bIns="45720">
            <a:prstTxWarp prst="textCanUp">
              <a:avLst/>
            </a:prstTxWarp>
            <a:spAutoFit/>
            <a:scene3d>
              <a:camera prst="orthographicFront"/>
              <a:lightRig rig="soft" dir="t">
                <a:rot lat="0" lon="0" rev="15600000"/>
              </a:lightRig>
            </a:scene3d>
            <a:sp3d extrusionH="57150" prstMaterial="softEdge">
              <a:bevelT w="25400" h="38100"/>
            </a:sp3d>
          </a:bodyPr>
          <a:lstStyle/>
          <a:p>
            <a:pPr algn="ctr"/>
            <a:r>
              <a:rPr lang="vi-VN" sz="5400" b="1" dirty="0" smtClean="0">
                <a:ln/>
                <a:solidFill>
                  <a:schemeClr val="accent4"/>
                </a:solidFill>
              </a:rPr>
              <a:t>Công tác phát triển đảng viên trong các trường đại học, cao đẳng</a:t>
            </a:r>
            <a:endParaRPr lang="en-US" sz="5400" b="1" cap="none" spc="0" dirty="0">
              <a:ln/>
              <a:solidFill>
                <a:schemeClr val="accent4"/>
              </a:solidFill>
              <a:effectLst/>
            </a:endParaRPr>
          </a:p>
        </p:txBody>
      </p:sp>
    </p:spTree>
    <p:extLst>
      <p:ext uri="{BB962C8B-B14F-4D97-AF65-F5344CB8AC3E}">
        <p14:creationId xmlns:p14="http://schemas.microsoft.com/office/powerpoint/2010/main" val="1449715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72491"/>
            <a:ext cx="10515600" cy="4204471"/>
          </a:xfrm>
        </p:spPr>
        <p:txBody>
          <a:bodyPr>
            <a:normAutofit fontScale="92500" lnSpcReduction="10000"/>
          </a:bodyPr>
          <a:lstStyle/>
          <a:p>
            <a:pPr>
              <a:buFont typeface="Wingdings" panose="05000000000000000000" pitchFamily="2" charset="2"/>
              <a:buChar char="ü"/>
            </a:pPr>
            <a:r>
              <a:rPr lang="vi-VN" dirty="0" smtClean="0"/>
              <a:t> </a:t>
            </a:r>
            <a:r>
              <a:rPr lang="vi-VN" b="1" dirty="0"/>
              <a:t>Thứ ba:</a:t>
            </a:r>
            <a:r>
              <a:rPr lang="vi-VN" dirty="0"/>
              <a:t> </a:t>
            </a:r>
            <a:r>
              <a:rPr lang="en-US" dirty="0" err="1"/>
              <a:t>hầu</a:t>
            </a:r>
            <a:r>
              <a:rPr lang="en-US" dirty="0"/>
              <a:t> </a:t>
            </a:r>
            <a:r>
              <a:rPr lang="en-US" dirty="0" err="1"/>
              <a:t>hết</a:t>
            </a:r>
            <a:r>
              <a:rPr lang="en-US" dirty="0"/>
              <a:t> </a:t>
            </a:r>
            <a:r>
              <a:rPr lang="en-US" dirty="0" err="1"/>
              <a:t>sinh</a:t>
            </a:r>
            <a:r>
              <a:rPr lang="en-US" dirty="0"/>
              <a:t> </a:t>
            </a:r>
            <a:r>
              <a:rPr lang="en-US" dirty="0" err="1"/>
              <a:t>viên</a:t>
            </a:r>
            <a:r>
              <a:rPr lang="en-US" dirty="0"/>
              <a:t> </a:t>
            </a:r>
            <a:r>
              <a:rPr lang="en-US" dirty="0" err="1"/>
              <a:t>được</a:t>
            </a:r>
            <a:r>
              <a:rPr lang="en-US" dirty="0"/>
              <a:t> </a:t>
            </a:r>
            <a:r>
              <a:rPr lang="en-US" dirty="0" err="1"/>
              <a:t>kết</a:t>
            </a:r>
            <a:r>
              <a:rPr lang="en-US" dirty="0"/>
              <a:t> </a:t>
            </a:r>
            <a:r>
              <a:rPr lang="en-US" dirty="0" err="1"/>
              <a:t>nạp</a:t>
            </a:r>
            <a:r>
              <a:rPr lang="en-US" dirty="0"/>
              <a:t> </a:t>
            </a:r>
            <a:r>
              <a:rPr lang="en-US" dirty="0" err="1"/>
              <a:t>vào</a:t>
            </a:r>
            <a:r>
              <a:rPr lang="en-US" dirty="0"/>
              <a:t> </a:t>
            </a:r>
            <a:r>
              <a:rPr lang="en-US" dirty="0" err="1"/>
              <a:t>Đảng</a:t>
            </a:r>
            <a:r>
              <a:rPr lang="en-US" dirty="0"/>
              <a:t> </a:t>
            </a:r>
            <a:r>
              <a:rPr lang="en-US" dirty="0" err="1"/>
              <a:t>đều</a:t>
            </a:r>
            <a:r>
              <a:rPr lang="en-US" dirty="0"/>
              <a:t> </a:t>
            </a:r>
            <a:r>
              <a:rPr lang="en-US" dirty="0" err="1"/>
              <a:t>trưởng</a:t>
            </a:r>
            <a:r>
              <a:rPr lang="en-US" dirty="0"/>
              <a:t> </a:t>
            </a:r>
            <a:r>
              <a:rPr lang="en-US" dirty="0" err="1"/>
              <a:t>thành</a:t>
            </a:r>
            <a:r>
              <a:rPr lang="en-US" dirty="0"/>
              <a:t> </a:t>
            </a:r>
            <a:r>
              <a:rPr lang="en-US" dirty="0" err="1"/>
              <a:t>từ</a:t>
            </a:r>
            <a:r>
              <a:rPr lang="en-US" dirty="0"/>
              <a:t> </a:t>
            </a:r>
            <a:r>
              <a:rPr lang="en-US" dirty="0" err="1"/>
              <a:t>công</a:t>
            </a:r>
            <a:r>
              <a:rPr lang="en-US" dirty="0"/>
              <a:t> </a:t>
            </a:r>
            <a:r>
              <a:rPr lang="en-US" dirty="0" err="1"/>
              <a:t>tác</a:t>
            </a:r>
            <a:r>
              <a:rPr lang="en-US" dirty="0"/>
              <a:t> </a:t>
            </a:r>
            <a:r>
              <a:rPr lang="en-US" dirty="0" err="1"/>
              <a:t>phong</a:t>
            </a:r>
            <a:r>
              <a:rPr lang="en-US" dirty="0"/>
              <a:t> </a:t>
            </a:r>
            <a:r>
              <a:rPr lang="en-US" dirty="0" err="1"/>
              <a:t>trào</a:t>
            </a:r>
            <a:r>
              <a:rPr lang="en-US" dirty="0"/>
              <a:t>, </a:t>
            </a:r>
            <a:r>
              <a:rPr lang="en-US" dirty="0" err="1"/>
              <a:t>các</a:t>
            </a:r>
            <a:r>
              <a:rPr lang="en-US" dirty="0"/>
              <a:t> </a:t>
            </a:r>
            <a:r>
              <a:rPr lang="en-US" dirty="0" err="1"/>
              <a:t>hoạt</a:t>
            </a:r>
            <a:r>
              <a:rPr lang="en-US" dirty="0"/>
              <a:t> </a:t>
            </a:r>
            <a:r>
              <a:rPr lang="en-US" dirty="0" err="1"/>
              <a:t>động</a:t>
            </a:r>
            <a:r>
              <a:rPr lang="en-US" dirty="0"/>
              <a:t> </a:t>
            </a:r>
            <a:r>
              <a:rPr lang="en-US" dirty="0" err="1"/>
              <a:t>của</a:t>
            </a:r>
            <a:r>
              <a:rPr lang="en-US" dirty="0"/>
              <a:t> </a:t>
            </a:r>
            <a:r>
              <a:rPr lang="en-US" dirty="0" err="1"/>
              <a:t>Hội</a:t>
            </a:r>
            <a:r>
              <a:rPr lang="en-US" dirty="0"/>
              <a:t> </a:t>
            </a:r>
            <a:r>
              <a:rPr lang="en-US" dirty="0" err="1"/>
              <a:t>Sinh</a:t>
            </a:r>
            <a:r>
              <a:rPr lang="en-US" dirty="0"/>
              <a:t> </a:t>
            </a:r>
            <a:r>
              <a:rPr lang="en-US" dirty="0" err="1"/>
              <a:t>viên</a:t>
            </a:r>
            <a:r>
              <a:rPr lang="en-US" dirty="0"/>
              <a:t>, </a:t>
            </a:r>
            <a:r>
              <a:rPr lang="en-US" dirty="0" err="1"/>
              <a:t>Đoàn</a:t>
            </a:r>
            <a:r>
              <a:rPr lang="en-US" dirty="0"/>
              <a:t> TNCSHCM. </a:t>
            </a:r>
            <a:r>
              <a:rPr lang="en-US" dirty="0" err="1"/>
              <a:t>Tuy</a:t>
            </a:r>
            <a:r>
              <a:rPr lang="en-US" dirty="0"/>
              <a:t> </a:t>
            </a:r>
            <a:r>
              <a:rPr lang="en-US" dirty="0" err="1"/>
              <a:t>nhiên</a:t>
            </a:r>
            <a:r>
              <a:rPr lang="en-US" dirty="0"/>
              <a:t>, </a:t>
            </a:r>
            <a:r>
              <a:rPr lang="en-US" dirty="0" err="1"/>
              <a:t>thực</a:t>
            </a:r>
            <a:r>
              <a:rPr lang="en-US" dirty="0"/>
              <a:t> </a:t>
            </a:r>
            <a:r>
              <a:rPr lang="en-US" dirty="0" err="1"/>
              <a:t>tế</a:t>
            </a:r>
            <a:r>
              <a:rPr lang="en-US" dirty="0"/>
              <a:t> </a:t>
            </a:r>
            <a:r>
              <a:rPr lang="en-US" dirty="0" err="1"/>
              <a:t>hiện</a:t>
            </a:r>
            <a:r>
              <a:rPr lang="en-US" dirty="0"/>
              <a:t> nay, </a:t>
            </a:r>
            <a:r>
              <a:rPr lang="en-US" dirty="0" err="1"/>
              <a:t>ngay</a:t>
            </a:r>
            <a:r>
              <a:rPr lang="en-US" dirty="0"/>
              <a:t> </a:t>
            </a:r>
            <a:r>
              <a:rPr lang="en-US" dirty="0" err="1"/>
              <a:t>cả</a:t>
            </a:r>
            <a:r>
              <a:rPr lang="en-US" dirty="0"/>
              <a:t> </a:t>
            </a:r>
            <a:r>
              <a:rPr lang="en-US" dirty="0" err="1"/>
              <a:t>hoạt</a:t>
            </a:r>
            <a:r>
              <a:rPr lang="en-US" dirty="0"/>
              <a:t> </a:t>
            </a:r>
            <a:r>
              <a:rPr lang="en-US" dirty="0" err="1"/>
              <a:t>động</a:t>
            </a:r>
            <a:r>
              <a:rPr lang="en-US" dirty="0"/>
              <a:t> </a:t>
            </a:r>
            <a:r>
              <a:rPr lang="en-US" dirty="0" err="1"/>
              <a:t>của</a:t>
            </a:r>
            <a:r>
              <a:rPr lang="en-US" dirty="0"/>
              <a:t> </a:t>
            </a:r>
            <a:r>
              <a:rPr lang="en-US" dirty="0" err="1"/>
              <a:t>các</a:t>
            </a:r>
            <a:r>
              <a:rPr lang="en-US" dirty="0"/>
              <a:t> </a:t>
            </a:r>
            <a:r>
              <a:rPr lang="en-US" dirty="0" err="1"/>
              <a:t>tổ</a:t>
            </a:r>
            <a:r>
              <a:rPr lang="en-US" dirty="0"/>
              <a:t> </a:t>
            </a:r>
            <a:r>
              <a:rPr lang="en-US" dirty="0" err="1"/>
              <a:t>chức</a:t>
            </a:r>
            <a:r>
              <a:rPr lang="en-US" dirty="0"/>
              <a:t> </a:t>
            </a:r>
            <a:r>
              <a:rPr lang="en-US" dirty="0" err="1"/>
              <a:t>đoàn</a:t>
            </a:r>
            <a:r>
              <a:rPr lang="en-US" dirty="0"/>
              <a:t> </a:t>
            </a:r>
            <a:r>
              <a:rPr lang="en-US" dirty="0" err="1"/>
              <a:t>thể</a:t>
            </a:r>
            <a:r>
              <a:rPr lang="en-US" dirty="0"/>
              <a:t> </a:t>
            </a:r>
            <a:r>
              <a:rPr lang="en-US" dirty="0" err="1"/>
              <a:t>cũng</a:t>
            </a:r>
            <a:r>
              <a:rPr lang="en-US" dirty="0"/>
              <a:t> </a:t>
            </a:r>
            <a:r>
              <a:rPr lang="en-US" dirty="0" err="1"/>
              <a:t>còn</a:t>
            </a:r>
            <a:r>
              <a:rPr lang="en-US" dirty="0"/>
              <a:t> </a:t>
            </a:r>
            <a:r>
              <a:rPr lang="en-US" dirty="0" err="1"/>
              <a:t>nhiều</a:t>
            </a:r>
            <a:r>
              <a:rPr lang="en-US" dirty="0"/>
              <a:t> </a:t>
            </a:r>
            <a:r>
              <a:rPr lang="en-US" dirty="0" err="1"/>
              <a:t>hạn</a:t>
            </a:r>
            <a:r>
              <a:rPr lang="en-US" dirty="0"/>
              <a:t> </a:t>
            </a:r>
            <a:r>
              <a:rPr lang="en-US" dirty="0" err="1"/>
              <a:t>chế</a:t>
            </a:r>
            <a:r>
              <a:rPr lang="en-US" dirty="0"/>
              <a:t>, </a:t>
            </a:r>
            <a:r>
              <a:rPr lang="en-US" dirty="0" err="1"/>
              <a:t>thiếu</a:t>
            </a:r>
            <a:r>
              <a:rPr lang="en-US" dirty="0"/>
              <a:t> </a:t>
            </a:r>
            <a:r>
              <a:rPr lang="en-US" dirty="0" err="1"/>
              <a:t>sự</a:t>
            </a:r>
            <a:r>
              <a:rPr lang="en-US" dirty="0"/>
              <a:t> </a:t>
            </a:r>
            <a:r>
              <a:rPr lang="en-US" dirty="0" err="1"/>
              <a:t>liên</a:t>
            </a:r>
            <a:r>
              <a:rPr lang="en-US" dirty="0"/>
              <a:t> </a:t>
            </a:r>
            <a:r>
              <a:rPr lang="en-US" dirty="0" err="1"/>
              <a:t>kết</a:t>
            </a:r>
            <a:r>
              <a:rPr lang="en-US" dirty="0"/>
              <a:t>, </a:t>
            </a:r>
            <a:r>
              <a:rPr lang="en-US" dirty="0" err="1"/>
              <a:t>tương</a:t>
            </a:r>
            <a:r>
              <a:rPr lang="en-US" dirty="0"/>
              <a:t> </a:t>
            </a:r>
            <a:r>
              <a:rPr lang="en-US" dirty="0" err="1"/>
              <a:t>tác</a:t>
            </a:r>
            <a:r>
              <a:rPr lang="en-US" dirty="0"/>
              <a:t> </a:t>
            </a:r>
            <a:r>
              <a:rPr lang="en-US" dirty="0" err="1"/>
              <a:t>với</a:t>
            </a:r>
            <a:r>
              <a:rPr lang="en-US" dirty="0"/>
              <a:t> </a:t>
            </a:r>
            <a:r>
              <a:rPr lang="en-US" dirty="0" err="1"/>
              <a:t>tổ</a:t>
            </a:r>
            <a:r>
              <a:rPr lang="en-US" dirty="0"/>
              <a:t> </a:t>
            </a:r>
            <a:r>
              <a:rPr lang="en-US" dirty="0" err="1"/>
              <a:t>chức</a:t>
            </a:r>
            <a:r>
              <a:rPr lang="en-US" dirty="0"/>
              <a:t> </a:t>
            </a:r>
            <a:r>
              <a:rPr lang="en-US" dirty="0" err="1"/>
              <a:t>đảng</a:t>
            </a:r>
            <a:r>
              <a:rPr lang="en-US" dirty="0"/>
              <a:t>, </a:t>
            </a:r>
            <a:r>
              <a:rPr lang="en-US" dirty="0" err="1"/>
              <a:t>ngược</a:t>
            </a:r>
            <a:r>
              <a:rPr lang="en-US" dirty="0"/>
              <a:t> </a:t>
            </a:r>
            <a:r>
              <a:rPr lang="en-US" dirty="0" err="1"/>
              <a:t>lại</a:t>
            </a:r>
            <a:r>
              <a:rPr lang="en-US" dirty="0"/>
              <a:t> </a:t>
            </a:r>
            <a:r>
              <a:rPr lang="en-US" dirty="0" err="1"/>
              <a:t>tổ</a:t>
            </a:r>
            <a:r>
              <a:rPr lang="en-US" dirty="0"/>
              <a:t> </a:t>
            </a:r>
            <a:r>
              <a:rPr lang="en-US" dirty="0" err="1"/>
              <a:t>chức</a:t>
            </a:r>
            <a:r>
              <a:rPr lang="en-US" dirty="0"/>
              <a:t> </a:t>
            </a:r>
            <a:r>
              <a:rPr lang="en-US" dirty="0" err="1"/>
              <a:t>đảng</a:t>
            </a:r>
            <a:r>
              <a:rPr lang="en-US" dirty="0"/>
              <a:t> </a:t>
            </a:r>
            <a:r>
              <a:rPr lang="en-US" dirty="0" err="1"/>
              <a:t>cũng</a:t>
            </a:r>
            <a:r>
              <a:rPr lang="en-US" dirty="0"/>
              <a:t> </a:t>
            </a:r>
            <a:r>
              <a:rPr lang="en-US" dirty="0" err="1"/>
              <a:t>vậy</a:t>
            </a:r>
            <a:r>
              <a:rPr lang="en-US" dirty="0"/>
              <a:t>. </a:t>
            </a:r>
          </a:p>
          <a:p>
            <a:pPr>
              <a:buFont typeface="Wingdings" panose="05000000000000000000" pitchFamily="2" charset="2"/>
              <a:buChar char="ü"/>
            </a:pPr>
            <a:r>
              <a:rPr lang="vi-VN" dirty="0" smtClean="0"/>
              <a:t> </a:t>
            </a:r>
            <a:r>
              <a:rPr lang="vi-VN" b="1" dirty="0"/>
              <a:t>Thứ tư</a:t>
            </a:r>
            <a:r>
              <a:rPr lang="vi-VN" dirty="0"/>
              <a:t>, là tư tưởng Đảng Viên và môi trường lao động. Theo xu thế việc làm, </a:t>
            </a:r>
            <a:r>
              <a:rPr lang="en-US" dirty="0" err="1"/>
              <a:t>sinh</a:t>
            </a:r>
            <a:r>
              <a:rPr lang="en-US" dirty="0"/>
              <a:t> </a:t>
            </a:r>
            <a:r>
              <a:rPr lang="en-US" dirty="0" err="1"/>
              <a:t>viên</a:t>
            </a:r>
            <a:r>
              <a:rPr lang="en-US" dirty="0"/>
              <a:t> </a:t>
            </a:r>
            <a:r>
              <a:rPr lang="en-US" dirty="0" err="1"/>
              <a:t>nào</a:t>
            </a:r>
            <a:r>
              <a:rPr lang="en-US" dirty="0"/>
              <a:t> </a:t>
            </a:r>
            <a:r>
              <a:rPr lang="en-US" dirty="0" err="1"/>
              <a:t>có</a:t>
            </a:r>
            <a:r>
              <a:rPr lang="en-US" dirty="0"/>
              <a:t> </a:t>
            </a:r>
            <a:r>
              <a:rPr lang="en-US" dirty="0" err="1"/>
              <a:t>định</a:t>
            </a:r>
            <a:r>
              <a:rPr lang="en-US" dirty="0"/>
              <a:t> </a:t>
            </a:r>
            <a:r>
              <a:rPr lang="en-US" dirty="0" err="1"/>
              <a:t>hướng</a:t>
            </a:r>
            <a:r>
              <a:rPr lang="en-US" dirty="0"/>
              <a:t> </a:t>
            </a:r>
            <a:r>
              <a:rPr lang="en-US" dirty="0" err="1"/>
              <a:t>sau</a:t>
            </a:r>
            <a:r>
              <a:rPr lang="en-US" dirty="0"/>
              <a:t> </a:t>
            </a:r>
            <a:r>
              <a:rPr lang="en-US" dirty="0" err="1"/>
              <a:t>này</a:t>
            </a:r>
            <a:r>
              <a:rPr lang="en-US" dirty="0"/>
              <a:t> </a:t>
            </a:r>
            <a:r>
              <a:rPr lang="en-US" dirty="0" err="1"/>
              <a:t>trở</a:t>
            </a:r>
            <a:r>
              <a:rPr lang="en-US" dirty="0"/>
              <a:t> </a:t>
            </a:r>
            <a:r>
              <a:rPr lang="en-US" dirty="0" err="1"/>
              <a:t>thành</a:t>
            </a:r>
            <a:r>
              <a:rPr lang="en-US" dirty="0"/>
              <a:t> </a:t>
            </a:r>
            <a:r>
              <a:rPr lang="en-US" dirty="0" err="1"/>
              <a:t>giảng</a:t>
            </a:r>
            <a:r>
              <a:rPr lang="en-US" dirty="0"/>
              <a:t> </a:t>
            </a:r>
            <a:r>
              <a:rPr lang="en-US" dirty="0" err="1"/>
              <a:t>viên</a:t>
            </a:r>
            <a:r>
              <a:rPr lang="en-US" dirty="0"/>
              <a:t>,</a:t>
            </a:r>
            <a:r>
              <a:rPr lang="vi-VN" dirty="0"/>
              <a:t> cán bộ, công chức nhà nước</a:t>
            </a:r>
            <a:r>
              <a:rPr lang="en-US" dirty="0"/>
              <a:t> </a:t>
            </a:r>
            <a:r>
              <a:rPr lang="en-US" dirty="0" err="1"/>
              <a:t>đi</a:t>
            </a:r>
            <a:r>
              <a:rPr lang="en-US" dirty="0"/>
              <a:t> </a:t>
            </a:r>
            <a:r>
              <a:rPr lang="en-US" dirty="0" err="1"/>
              <a:t>dạy</a:t>
            </a:r>
            <a:r>
              <a:rPr lang="en-US" dirty="0"/>
              <a:t> </a:t>
            </a:r>
            <a:r>
              <a:rPr lang="en-US" dirty="0" err="1"/>
              <a:t>nghề</a:t>
            </a:r>
            <a:r>
              <a:rPr lang="en-US" dirty="0"/>
              <a:t>… </a:t>
            </a:r>
            <a:r>
              <a:rPr lang="en-US" dirty="0" err="1"/>
              <a:t>thì</a:t>
            </a:r>
            <a:r>
              <a:rPr lang="en-US" dirty="0"/>
              <a:t> </a:t>
            </a:r>
            <a:r>
              <a:rPr lang="en-US" dirty="0" err="1"/>
              <a:t>mới</a:t>
            </a:r>
            <a:r>
              <a:rPr lang="en-US" dirty="0"/>
              <a:t> </a:t>
            </a:r>
            <a:r>
              <a:rPr lang="en-US" dirty="0" err="1"/>
              <a:t>phấn</a:t>
            </a:r>
            <a:r>
              <a:rPr lang="en-US" dirty="0"/>
              <a:t> </a:t>
            </a:r>
            <a:r>
              <a:rPr lang="en-US" dirty="0" err="1"/>
              <a:t>đấu</a:t>
            </a:r>
            <a:r>
              <a:rPr lang="en-US" dirty="0"/>
              <a:t> </a:t>
            </a:r>
            <a:r>
              <a:rPr lang="en-US" dirty="0" err="1"/>
              <a:t>trở</a:t>
            </a:r>
            <a:r>
              <a:rPr lang="en-US" dirty="0"/>
              <a:t> </a:t>
            </a:r>
            <a:r>
              <a:rPr lang="en-US" dirty="0" err="1"/>
              <a:t>thành</a:t>
            </a:r>
            <a:r>
              <a:rPr lang="en-US" dirty="0"/>
              <a:t> </a:t>
            </a:r>
            <a:r>
              <a:rPr lang="en-US" dirty="0" err="1"/>
              <a:t>đảng</a:t>
            </a:r>
            <a:r>
              <a:rPr lang="en-US" dirty="0"/>
              <a:t> </a:t>
            </a:r>
            <a:r>
              <a:rPr lang="en-US" dirty="0" err="1"/>
              <a:t>viên</a:t>
            </a:r>
            <a:r>
              <a:rPr lang="en-US" dirty="0"/>
              <a:t>; </a:t>
            </a:r>
            <a:r>
              <a:rPr lang="en-US" dirty="0" err="1"/>
              <a:t>còn</a:t>
            </a:r>
            <a:r>
              <a:rPr lang="en-US" dirty="0"/>
              <a:t> </a:t>
            </a:r>
            <a:r>
              <a:rPr lang="en-US" dirty="0" err="1"/>
              <a:t>đa</a:t>
            </a:r>
            <a:r>
              <a:rPr lang="en-US" dirty="0"/>
              <a:t> </a:t>
            </a:r>
            <a:r>
              <a:rPr lang="en-US" dirty="0" err="1"/>
              <a:t>số</a:t>
            </a:r>
            <a:r>
              <a:rPr lang="en-US" dirty="0"/>
              <a:t> </a:t>
            </a:r>
            <a:r>
              <a:rPr lang="en-US" dirty="0" err="1"/>
              <a:t>sinh</a:t>
            </a:r>
            <a:r>
              <a:rPr lang="en-US" dirty="0"/>
              <a:t> </a:t>
            </a:r>
            <a:r>
              <a:rPr lang="en-US" dirty="0" err="1"/>
              <a:t>viên</a:t>
            </a:r>
            <a:r>
              <a:rPr lang="en-US" dirty="0"/>
              <a:t> </a:t>
            </a:r>
            <a:r>
              <a:rPr lang="en-US" dirty="0" err="1"/>
              <a:t>vẫn</a:t>
            </a:r>
            <a:r>
              <a:rPr lang="en-US" dirty="0"/>
              <a:t> </a:t>
            </a:r>
            <a:r>
              <a:rPr lang="en-US" dirty="0" err="1"/>
              <a:t>ngại</a:t>
            </a:r>
            <a:r>
              <a:rPr lang="en-US" dirty="0"/>
              <a:t> </a:t>
            </a:r>
            <a:r>
              <a:rPr lang="en-US" dirty="0" err="1"/>
              <a:t>vào</a:t>
            </a:r>
            <a:r>
              <a:rPr lang="en-US" dirty="0"/>
              <a:t> </a:t>
            </a:r>
            <a:r>
              <a:rPr lang="en-US" dirty="0" err="1" smtClean="0"/>
              <a:t>Đảng</a:t>
            </a:r>
            <a:r>
              <a:rPr lang="en-US" dirty="0" smtClean="0"/>
              <a:t>.</a:t>
            </a:r>
            <a:r>
              <a:rPr lang="vi-VN" dirty="0" smtClean="0"/>
              <a:t> Đặc </a:t>
            </a:r>
            <a:r>
              <a:rPr lang="vi-VN" dirty="0"/>
              <a:t>biệt là sinh viên khối ngành kỹ thuật, làm việc tại các doanh nghiệp, vì đại đa phần các doanh nghiệp hiện nay, đặc biệt là các công ty nước ngoài rất hạn chế hoặc không có chi bộ Đảng sinh </a:t>
            </a:r>
            <a:r>
              <a:rPr lang="vi-VN" dirty="0" smtClean="0"/>
              <a:t>hoạt.</a:t>
            </a:r>
            <a:endParaRPr lang="en-US" dirty="0"/>
          </a:p>
        </p:txBody>
      </p:sp>
      <p:sp>
        <p:nvSpPr>
          <p:cNvPr id="4" name="Rectangle 3"/>
          <p:cNvSpPr/>
          <p:nvPr/>
        </p:nvSpPr>
        <p:spPr>
          <a:xfrm>
            <a:off x="838200" y="0"/>
            <a:ext cx="10515600" cy="2259873"/>
          </a:xfrm>
          <a:prstGeom prst="rect">
            <a:avLst/>
          </a:prstGeom>
          <a:noFill/>
        </p:spPr>
        <p:txBody>
          <a:bodyPr wrap="square" lIns="91440" tIns="45720" rIns="91440" bIns="45720">
            <a:prstTxWarp prst="textCanUp">
              <a:avLst/>
            </a:prstTxWarp>
            <a:spAutoFit/>
            <a:scene3d>
              <a:camera prst="orthographicFront"/>
              <a:lightRig rig="soft" dir="t">
                <a:rot lat="0" lon="0" rev="15600000"/>
              </a:lightRig>
            </a:scene3d>
            <a:sp3d extrusionH="57150" prstMaterial="softEdge">
              <a:bevelT w="25400" h="38100"/>
            </a:sp3d>
          </a:bodyPr>
          <a:lstStyle/>
          <a:p>
            <a:pPr algn="ctr"/>
            <a:r>
              <a:rPr lang="vi-VN" sz="5400" b="1" dirty="0" smtClean="0">
                <a:ln/>
                <a:solidFill>
                  <a:schemeClr val="accent4"/>
                </a:solidFill>
              </a:rPr>
              <a:t>Công tác phát triển đảng viên trong các trường đại học, cao đẳng</a:t>
            </a:r>
            <a:endParaRPr lang="en-US" sz="5400" b="1" cap="none" spc="0" dirty="0">
              <a:ln/>
              <a:solidFill>
                <a:schemeClr val="accent4"/>
              </a:solidFill>
              <a:effectLst/>
            </a:endParaRPr>
          </a:p>
        </p:txBody>
      </p:sp>
    </p:spTree>
    <p:extLst>
      <p:ext uri="{BB962C8B-B14F-4D97-AF65-F5344CB8AC3E}">
        <p14:creationId xmlns:p14="http://schemas.microsoft.com/office/powerpoint/2010/main" val="3640808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838200" y="168812"/>
            <a:ext cx="10515600" cy="1744394"/>
          </a:xfrm>
          <a:prstGeom prst="rect">
            <a:avLst/>
          </a:prstGeom>
          <a:noFill/>
        </p:spPr>
        <p:txBody>
          <a:bodyPr wrap="square" lIns="91440" tIns="45720" rIns="91440" bIns="45720">
            <a:prstTxWarp prst="textCanUp">
              <a:avLst/>
            </a:prstTxWarp>
            <a:spAutoFit/>
            <a:scene3d>
              <a:camera prst="orthographicFront"/>
              <a:lightRig rig="soft" dir="t">
                <a:rot lat="0" lon="0" rev="15600000"/>
              </a:lightRig>
            </a:scene3d>
            <a:sp3d extrusionH="57150" prstMaterial="softEdge">
              <a:bevelT w="25400" h="38100"/>
            </a:sp3d>
          </a:bodyPr>
          <a:lstStyle/>
          <a:p>
            <a:pPr algn="ctr"/>
            <a:r>
              <a:rPr lang="vi-VN" sz="5400" b="1" cap="none" spc="0" dirty="0" smtClean="0">
                <a:ln/>
                <a:solidFill>
                  <a:schemeClr val="accent4"/>
                </a:solidFill>
                <a:effectLst/>
              </a:rPr>
              <a:t>Phương pháp nâng cao chất lượng sinh viên để được kết nạp đảng</a:t>
            </a:r>
            <a:endParaRPr lang="en-US" sz="5400" b="1" cap="none" spc="0" dirty="0">
              <a:ln/>
              <a:solidFill>
                <a:schemeClr val="accent4"/>
              </a:solidFill>
              <a:effectLst/>
            </a:endParaRPr>
          </a:p>
        </p:txBody>
      </p:sp>
      <p:sp>
        <p:nvSpPr>
          <p:cNvPr id="6" name="Subtitle 5"/>
          <p:cNvSpPr>
            <a:spLocks noGrp="1"/>
          </p:cNvSpPr>
          <p:nvPr>
            <p:ph type="subTitle" idx="1"/>
          </p:nvPr>
        </p:nvSpPr>
        <p:spPr>
          <a:xfrm>
            <a:off x="838200" y="1913206"/>
            <a:ext cx="10515600" cy="3854548"/>
          </a:xfrm>
        </p:spPr>
        <p:txBody>
          <a:bodyPr>
            <a:normAutofit fontScale="92500" lnSpcReduction="20000"/>
          </a:bodyPr>
          <a:lstStyle/>
          <a:p>
            <a:pPr marL="342900" indent="-342900" algn="l">
              <a:buFont typeface="Wingdings" panose="05000000000000000000" pitchFamily="2" charset="2"/>
              <a:buChar char="ü"/>
            </a:pPr>
            <a:r>
              <a:rPr lang="vi-VN" dirty="0" smtClean="0"/>
              <a:t>Một là, củng cố, kiện toàn, xây dưng các cấp ủy trong sạch, vững mạnh.</a:t>
            </a:r>
          </a:p>
          <a:p>
            <a:pPr marL="342900" indent="-342900" algn="l">
              <a:buFont typeface="Arial" panose="020B0604020202020204" pitchFamily="34" charset="0"/>
              <a:buChar char="•"/>
            </a:pPr>
            <a:r>
              <a:rPr lang="en-US" dirty="0" err="1"/>
              <a:t>Để</a:t>
            </a:r>
            <a:r>
              <a:rPr lang="en-US" dirty="0"/>
              <a:t> </a:t>
            </a:r>
            <a:r>
              <a:rPr lang="en-US" dirty="0" err="1"/>
              <a:t>củng</a:t>
            </a:r>
            <a:r>
              <a:rPr lang="en-US" dirty="0"/>
              <a:t> </a:t>
            </a:r>
            <a:r>
              <a:rPr lang="en-US" dirty="0" err="1"/>
              <a:t>cố</a:t>
            </a:r>
            <a:r>
              <a:rPr lang="en-US" dirty="0"/>
              <a:t>, </a:t>
            </a:r>
            <a:r>
              <a:rPr lang="en-US" dirty="0" err="1"/>
              <a:t>kiện</a:t>
            </a:r>
            <a:r>
              <a:rPr lang="en-US" dirty="0"/>
              <a:t> </a:t>
            </a:r>
            <a:r>
              <a:rPr lang="en-US" dirty="0" err="1"/>
              <a:t>toàn</a:t>
            </a:r>
            <a:r>
              <a:rPr lang="en-US" dirty="0"/>
              <a:t>, </a:t>
            </a:r>
            <a:r>
              <a:rPr lang="en-US" dirty="0" err="1"/>
              <a:t>xây</a:t>
            </a:r>
            <a:r>
              <a:rPr lang="en-US" dirty="0"/>
              <a:t> </a:t>
            </a:r>
            <a:r>
              <a:rPr lang="en-US" dirty="0" err="1"/>
              <a:t>dựng</a:t>
            </a:r>
            <a:r>
              <a:rPr lang="en-US" dirty="0"/>
              <a:t> </a:t>
            </a:r>
            <a:r>
              <a:rPr lang="en-US" dirty="0" err="1"/>
              <a:t>các</a:t>
            </a:r>
            <a:r>
              <a:rPr lang="en-US" dirty="0"/>
              <a:t> </a:t>
            </a:r>
            <a:r>
              <a:rPr lang="en-US" dirty="0" err="1"/>
              <a:t>cấp</a:t>
            </a:r>
            <a:r>
              <a:rPr lang="en-US" dirty="0"/>
              <a:t> </a:t>
            </a:r>
            <a:r>
              <a:rPr lang="en-US" dirty="0" err="1"/>
              <a:t>ủy</a:t>
            </a:r>
            <a:r>
              <a:rPr lang="en-US" dirty="0"/>
              <a:t> </a:t>
            </a:r>
            <a:r>
              <a:rPr lang="en-US" dirty="0" err="1"/>
              <a:t>trong</a:t>
            </a:r>
            <a:r>
              <a:rPr lang="en-US" dirty="0"/>
              <a:t> </a:t>
            </a:r>
            <a:r>
              <a:rPr lang="en-US" dirty="0" err="1"/>
              <a:t>sạch</a:t>
            </a:r>
            <a:r>
              <a:rPr lang="en-US" dirty="0"/>
              <a:t>, </a:t>
            </a:r>
            <a:r>
              <a:rPr lang="en-US" dirty="0" err="1"/>
              <a:t>vững</a:t>
            </a:r>
            <a:r>
              <a:rPr lang="en-US" dirty="0"/>
              <a:t> </a:t>
            </a:r>
            <a:r>
              <a:rPr lang="en-US" dirty="0" err="1"/>
              <a:t>mạnh</a:t>
            </a:r>
            <a:r>
              <a:rPr lang="en-US" dirty="0"/>
              <a:t> </a:t>
            </a:r>
            <a:r>
              <a:rPr lang="en-US" dirty="0" err="1"/>
              <a:t>cần</a:t>
            </a:r>
            <a:r>
              <a:rPr lang="en-US" dirty="0"/>
              <a:t> </a:t>
            </a:r>
            <a:r>
              <a:rPr lang="en-US" dirty="0" err="1"/>
              <a:t>chú</a:t>
            </a:r>
            <a:r>
              <a:rPr lang="en-US" dirty="0"/>
              <a:t> </a:t>
            </a:r>
            <a:r>
              <a:rPr lang="en-US" dirty="0" err="1"/>
              <a:t>trọng</a:t>
            </a:r>
            <a:r>
              <a:rPr lang="en-US" dirty="0"/>
              <a:t> </a:t>
            </a:r>
            <a:r>
              <a:rPr lang="en-US" dirty="0" err="1"/>
              <a:t>lựa</a:t>
            </a:r>
            <a:r>
              <a:rPr lang="en-US" dirty="0"/>
              <a:t> </a:t>
            </a:r>
            <a:r>
              <a:rPr lang="en-US" dirty="0" err="1"/>
              <a:t>chọn</a:t>
            </a:r>
            <a:r>
              <a:rPr lang="en-US" dirty="0"/>
              <a:t> </a:t>
            </a:r>
            <a:r>
              <a:rPr lang="en-US" dirty="0" err="1"/>
              <a:t>cán</a:t>
            </a:r>
            <a:r>
              <a:rPr lang="en-US" dirty="0"/>
              <a:t> </a:t>
            </a:r>
            <a:r>
              <a:rPr lang="en-US" dirty="0" err="1"/>
              <a:t>bộ</a:t>
            </a:r>
            <a:r>
              <a:rPr lang="en-US" dirty="0"/>
              <a:t> </a:t>
            </a:r>
            <a:r>
              <a:rPr lang="en-US" dirty="0" err="1"/>
              <a:t>vào</a:t>
            </a:r>
            <a:r>
              <a:rPr lang="en-US" dirty="0"/>
              <a:t> </a:t>
            </a:r>
            <a:r>
              <a:rPr lang="en-US" dirty="0" err="1"/>
              <a:t>cấp</a:t>
            </a:r>
            <a:r>
              <a:rPr lang="en-US" dirty="0"/>
              <a:t> </a:t>
            </a:r>
            <a:r>
              <a:rPr lang="en-US" dirty="0" err="1"/>
              <a:t>ủy</a:t>
            </a:r>
            <a:r>
              <a:rPr lang="en-US" dirty="0"/>
              <a:t> </a:t>
            </a:r>
            <a:r>
              <a:rPr lang="en-US" dirty="0" err="1"/>
              <a:t>có</a:t>
            </a:r>
            <a:r>
              <a:rPr lang="en-US" dirty="0"/>
              <a:t> </a:t>
            </a:r>
            <a:r>
              <a:rPr lang="en-US" dirty="0" err="1"/>
              <a:t>đủ</a:t>
            </a:r>
            <a:r>
              <a:rPr lang="en-US" dirty="0"/>
              <a:t> </a:t>
            </a:r>
            <a:r>
              <a:rPr lang="en-US" dirty="0" err="1"/>
              <a:t>tiêu</a:t>
            </a:r>
            <a:r>
              <a:rPr lang="en-US" dirty="0"/>
              <a:t> </a:t>
            </a:r>
            <a:r>
              <a:rPr lang="en-US" dirty="0" err="1"/>
              <a:t>chuẩn</a:t>
            </a:r>
            <a:r>
              <a:rPr lang="en-US" dirty="0"/>
              <a:t> </a:t>
            </a:r>
            <a:r>
              <a:rPr lang="en-US" dirty="0" err="1"/>
              <a:t>như</a:t>
            </a:r>
            <a:r>
              <a:rPr lang="en-US" dirty="0"/>
              <a:t> </a:t>
            </a:r>
            <a:r>
              <a:rPr lang="en-US" dirty="0" err="1"/>
              <a:t>trí</a:t>
            </a:r>
            <a:r>
              <a:rPr lang="en-US" dirty="0"/>
              <a:t> </a:t>
            </a:r>
            <a:r>
              <a:rPr lang="en-US" dirty="0" err="1"/>
              <a:t>tuệ</a:t>
            </a:r>
            <a:r>
              <a:rPr lang="en-US" dirty="0"/>
              <a:t>, </a:t>
            </a:r>
            <a:r>
              <a:rPr lang="en-US" dirty="0" err="1"/>
              <a:t>năng</a:t>
            </a:r>
            <a:r>
              <a:rPr lang="en-US" dirty="0"/>
              <a:t> </a:t>
            </a:r>
            <a:r>
              <a:rPr lang="en-US" dirty="0" err="1"/>
              <a:t>lực</a:t>
            </a:r>
            <a:r>
              <a:rPr lang="en-US" dirty="0"/>
              <a:t> </a:t>
            </a:r>
            <a:r>
              <a:rPr lang="en-US" dirty="0" err="1"/>
              <a:t>và</a:t>
            </a:r>
            <a:r>
              <a:rPr lang="en-US" dirty="0"/>
              <a:t> </a:t>
            </a:r>
            <a:r>
              <a:rPr lang="en-US" dirty="0" err="1"/>
              <a:t>phẩm</a:t>
            </a:r>
            <a:r>
              <a:rPr lang="en-US" dirty="0"/>
              <a:t> </a:t>
            </a:r>
            <a:r>
              <a:rPr lang="en-US" dirty="0" err="1"/>
              <a:t>chất</a:t>
            </a:r>
            <a:r>
              <a:rPr lang="en-US" dirty="0"/>
              <a:t>. </a:t>
            </a:r>
            <a:r>
              <a:rPr lang="en-US" dirty="0" err="1"/>
              <a:t>Không</a:t>
            </a:r>
            <a:r>
              <a:rPr lang="en-US" dirty="0"/>
              <a:t> </a:t>
            </a:r>
            <a:r>
              <a:rPr lang="en-US" dirty="0" err="1"/>
              <a:t>ngừng</a:t>
            </a:r>
            <a:r>
              <a:rPr lang="en-US" i="1" dirty="0"/>
              <a:t> </a:t>
            </a:r>
            <a:r>
              <a:rPr lang="en-US" dirty="0" err="1"/>
              <a:t>nâng</a:t>
            </a:r>
            <a:r>
              <a:rPr lang="en-US" dirty="0"/>
              <a:t> </a:t>
            </a:r>
            <a:r>
              <a:rPr lang="en-US" dirty="0" err="1"/>
              <a:t>cao</a:t>
            </a:r>
            <a:r>
              <a:rPr lang="en-US" dirty="0"/>
              <a:t> </a:t>
            </a:r>
            <a:r>
              <a:rPr lang="en-US" dirty="0" err="1"/>
              <a:t>nhận</a:t>
            </a:r>
            <a:r>
              <a:rPr lang="en-US" dirty="0"/>
              <a:t> </a:t>
            </a:r>
            <a:r>
              <a:rPr lang="en-US" dirty="0" err="1"/>
              <a:t>thức</a:t>
            </a:r>
            <a:r>
              <a:rPr lang="en-US" dirty="0"/>
              <a:t>, </a:t>
            </a:r>
            <a:r>
              <a:rPr lang="en-US" dirty="0" err="1"/>
              <a:t>trách</a:t>
            </a:r>
            <a:r>
              <a:rPr lang="en-US" dirty="0"/>
              <a:t> </a:t>
            </a:r>
            <a:r>
              <a:rPr lang="en-US" dirty="0" err="1"/>
              <a:t>nhiệm</a:t>
            </a:r>
            <a:r>
              <a:rPr lang="en-US" dirty="0"/>
              <a:t> </a:t>
            </a:r>
            <a:r>
              <a:rPr lang="en-US" dirty="0" err="1"/>
              <a:t>của</a:t>
            </a:r>
            <a:r>
              <a:rPr lang="en-US" dirty="0"/>
              <a:t> </a:t>
            </a:r>
            <a:r>
              <a:rPr lang="en-US" dirty="0" err="1"/>
              <a:t>các</a:t>
            </a:r>
            <a:r>
              <a:rPr lang="en-US" dirty="0"/>
              <a:t> </a:t>
            </a:r>
            <a:r>
              <a:rPr lang="en-US" dirty="0" err="1"/>
              <a:t>cấp</a:t>
            </a:r>
            <a:r>
              <a:rPr lang="en-US" dirty="0"/>
              <a:t> </a:t>
            </a:r>
            <a:r>
              <a:rPr lang="en-US" dirty="0" err="1"/>
              <a:t>ủy</a:t>
            </a:r>
            <a:r>
              <a:rPr lang="en-US" dirty="0"/>
              <a:t> </a:t>
            </a:r>
            <a:r>
              <a:rPr lang="en-US" dirty="0" err="1"/>
              <a:t>đảng</a:t>
            </a:r>
            <a:r>
              <a:rPr lang="en-US" dirty="0"/>
              <a:t> </a:t>
            </a:r>
            <a:r>
              <a:rPr lang="en-US" dirty="0" err="1"/>
              <a:t>và</a:t>
            </a:r>
            <a:r>
              <a:rPr lang="en-US" dirty="0"/>
              <a:t> </a:t>
            </a:r>
            <a:r>
              <a:rPr lang="en-US" dirty="0" err="1"/>
              <a:t>cán</a:t>
            </a:r>
            <a:r>
              <a:rPr lang="en-US" dirty="0"/>
              <a:t> </a:t>
            </a:r>
            <a:r>
              <a:rPr lang="en-US" dirty="0" err="1"/>
              <a:t>bộ</a:t>
            </a:r>
            <a:r>
              <a:rPr lang="en-US" dirty="0"/>
              <a:t>, </a:t>
            </a:r>
            <a:r>
              <a:rPr lang="en-US" dirty="0" err="1"/>
              <a:t>đảng</a:t>
            </a:r>
            <a:r>
              <a:rPr lang="en-US" dirty="0"/>
              <a:t> </a:t>
            </a:r>
            <a:r>
              <a:rPr lang="en-US" dirty="0" err="1"/>
              <a:t>viên</a:t>
            </a:r>
            <a:r>
              <a:rPr lang="en-US" dirty="0"/>
              <a:t> </a:t>
            </a:r>
            <a:r>
              <a:rPr lang="en-US" dirty="0" err="1"/>
              <a:t>trong</a:t>
            </a:r>
            <a:r>
              <a:rPr lang="en-US" dirty="0"/>
              <a:t> </a:t>
            </a:r>
            <a:r>
              <a:rPr lang="en-US" dirty="0" err="1"/>
              <a:t>các</a:t>
            </a:r>
            <a:r>
              <a:rPr lang="en-US" dirty="0"/>
              <a:t> </a:t>
            </a:r>
            <a:r>
              <a:rPr lang="en-US" dirty="0" err="1"/>
              <a:t>trường</a:t>
            </a:r>
            <a:r>
              <a:rPr lang="en-US" dirty="0"/>
              <a:t> </a:t>
            </a:r>
            <a:r>
              <a:rPr lang="en-US" dirty="0" err="1"/>
              <a:t>đại</a:t>
            </a:r>
            <a:r>
              <a:rPr lang="en-US" dirty="0"/>
              <a:t> </a:t>
            </a:r>
            <a:r>
              <a:rPr lang="en-US" dirty="0" err="1"/>
              <a:t>học</a:t>
            </a:r>
            <a:r>
              <a:rPr lang="en-US" dirty="0"/>
              <a:t>, </a:t>
            </a:r>
            <a:r>
              <a:rPr lang="en-US" dirty="0" err="1"/>
              <a:t>cao</a:t>
            </a:r>
            <a:r>
              <a:rPr lang="en-US" dirty="0"/>
              <a:t> </a:t>
            </a:r>
            <a:r>
              <a:rPr lang="en-US" dirty="0" err="1"/>
              <a:t>đẳng</a:t>
            </a:r>
            <a:r>
              <a:rPr lang="en-US" dirty="0"/>
              <a:t> </a:t>
            </a:r>
            <a:r>
              <a:rPr lang="en-US" dirty="0" err="1"/>
              <a:t>về</a:t>
            </a:r>
            <a:r>
              <a:rPr lang="en-US" dirty="0"/>
              <a:t> </a:t>
            </a:r>
            <a:r>
              <a:rPr lang="en-US" dirty="0" err="1"/>
              <a:t>công</a:t>
            </a:r>
            <a:r>
              <a:rPr lang="en-US" dirty="0"/>
              <a:t> </a:t>
            </a:r>
            <a:r>
              <a:rPr lang="en-US" dirty="0" err="1"/>
              <a:t>tác</a:t>
            </a:r>
            <a:r>
              <a:rPr lang="en-US" dirty="0"/>
              <a:t> </a:t>
            </a:r>
            <a:r>
              <a:rPr lang="en-US" dirty="0" err="1"/>
              <a:t>phát</a:t>
            </a:r>
            <a:r>
              <a:rPr lang="en-US" dirty="0"/>
              <a:t> </a:t>
            </a:r>
            <a:r>
              <a:rPr lang="en-US" dirty="0" err="1"/>
              <a:t>triển</a:t>
            </a:r>
            <a:r>
              <a:rPr lang="en-US" dirty="0"/>
              <a:t> </a:t>
            </a:r>
            <a:r>
              <a:rPr lang="en-US" dirty="0" err="1"/>
              <a:t>đảng</a:t>
            </a:r>
            <a:r>
              <a:rPr lang="en-US" dirty="0"/>
              <a:t> </a:t>
            </a:r>
            <a:r>
              <a:rPr lang="en-US" dirty="0" err="1"/>
              <a:t>viên</a:t>
            </a:r>
            <a:r>
              <a:rPr lang="en-US" dirty="0"/>
              <a:t> </a:t>
            </a:r>
            <a:r>
              <a:rPr lang="en-US" dirty="0" err="1"/>
              <a:t>trong</a:t>
            </a:r>
            <a:r>
              <a:rPr lang="en-US" dirty="0"/>
              <a:t> </a:t>
            </a:r>
            <a:r>
              <a:rPr lang="en-US" dirty="0" err="1"/>
              <a:t>sinh</a:t>
            </a:r>
            <a:r>
              <a:rPr lang="en-US" dirty="0"/>
              <a:t> </a:t>
            </a:r>
            <a:r>
              <a:rPr lang="en-US" dirty="0" err="1"/>
              <a:t>viên</a:t>
            </a:r>
            <a:r>
              <a:rPr lang="en-US" dirty="0" smtClean="0"/>
              <a:t>.</a:t>
            </a:r>
            <a:endParaRPr lang="vi-VN" dirty="0" smtClean="0"/>
          </a:p>
          <a:p>
            <a:pPr marL="342900" indent="-342900" algn="l">
              <a:buFont typeface="Wingdings" panose="05000000000000000000" pitchFamily="2" charset="2"/>
              <a:buChar char="ü"/>
            </a:pPr>
            <a:r>
              <a:rPr lang="vi-VN" dirty="0" smtClean="0"/>
              <a:t>Hai là cụ thể hóa các tiêu chuẩn đảng viên là sinh viên phù hợp và đồng bộ.</a:t>
            </a:r>
          </a:p>
          <a:p>
            <a:pPr marL="342900" indent="-342900" algn="l">
              <a:buFont typeface="Arial" panose="020B0604020202020204" pitchFamily="34" charset="0"/>
              <a:buChar char="•"/>
            </a:pPr>
            <a:r>
              <a:rPr lang="en-US" dirty="0" err="1"/>
              <a:t>Đảng</a:t>
            </a:r>
            <a:r>
              <a:rPr lang="en-US" dirty="0"/>
              <a:t> </a:t>
            </a:r>
            <a:r>
              <a:rPr lang="en-US" dirty="0" err="1"/>
              <a:t>bộ</a:t>
            </a:r>
            <a:r>
              <a:rPr lang="en-US" dirty="0"/>
              <a:t> </a:t>
            </a:r>
            <a:r>
              <a:rPr lang="en-US" dirty="0" err="1"/>
              <a:t>các</a:t>
            </a:r>
            <a:r>
              <a:rPr lang="en-US" dirty="0"/>
              <a:t> </a:t>
            </a:r>
            <a:r>
              <a:rPr lang="en-US" dirty="0" err="1"/>
              <a:t>trường</a:t>
            </a:r>
            <a:r>
              <a:rPr lang="en-US" dirty="0"/>
              <a:t> </a:t>
            </a:r>
            <a:r>
              <a:rPr lang="en-US" dirty="0" err="1"/>
              <a:t>đại</a:t>
            </a:r>
            <a:r>
              <a:rPr lang="en-US" dirty="0"/>
              <a:t> </a:t>
            </a:r>
            <a:r>
              <a:rPr lang="en-US" dirty="0" err="1"/>
              <a:t>học</a:t>
            </a:r>
            <a:r>
              <a:rPr lang="en-US" dirty="0"/>
              <a:t>, </a:t>
            </a:r>
            <a:r>
              <a:rPr lang="en-US" dirty="0" err="1"/>
              <a:t>cao</a:t>
            </a:r>
            <a:r>
              <a:rPr lang="en-US" dirty="0"/>
              <a:t> </a:t>
            </a:r>
            <a:r>
              <a:rPr lang="en-US" dirty="0" err="1"/>
              <a:t>đẳng</a:t>
            </a:r>
            <a:r>
              <a:rPr lang="en-US" dirty="0"/>
              <a:t> </a:t>
            </a:r>
            <a:r>
              <a:rPr lang="en-US" dirty="0" err="1"/>
              <a:t>vùng</a:t>
            </a:r>
            <a:r>
              <a:rPr lang="en-US" dirty="0"/>
              <a:t> </a:t>
            </a:r>
            <a:r>
              <a:rPr lang="en-US" dirty="0" err="1"/>
              <a:t>đồng</a:t>
            </a:r>
            <a:r>
              <a:rPr lang="en-US" dirty="0"/>
              <a:t> </a:t>
            </a:r>
            <a:r>
              <a:rPr lang="en-US" dirty="0" err="1"/>
              <a:t>bằng</a:t>
            </a:r>
            <a:r>
              <a:rPr lang="en-US" dirty="0"/>
              <a:t> </a:t>
            </a:r>
            <a:r>
              <a:rPr lang="en-US" dirty="0" err="1"/>
              <a:t>sông</a:t>
            </a:r>
            <a:r>
              <a:rPr lang="en-US" dirty="0"/>
              <a:t> </a:t>
            </a:r>
            <a:r>
              <a:rPr lang="en-US" dirty="0" err="1"/>
              <a:t>Cửu</a:t>
            </a:r>
            <a:r>
              <a:rPr lang="en-US" dirty="0"/>
              <a:t> Long </a:t>
            </a:r>
            <a:r>
              <a:rPr lang="en-US" dirty="0" err="1"/>
              <a:t>xác</a:t>
            </a:r>
            <a:r>
              <a:rPr lang="en-US" dirty="0"/>
              <a:t> </a:t>
            </a:r>
            <a:r>
              <a:rPr lang="en-US" dirty="0" err="1"/>
              <a:t>định</a:t>
            </a:r>
            <a:r>
              <a:rPr lang="en-US" dirty="0"/>
              <a:t> </a:t>
            </a:r>
            <a:r>
              <a:rPr lang="en-US" dirty="0" err="1"/>
              <a:t>chỉ</a:t>
            </a:r>
            <a:r>
              <a:rPr lang="en-US" dirty="0"/>
              <a:t> </a:t>
            </a:r>
            <a:r>
              <a:rPr lang="en-US" dirty="0" err="1"/>
              <a:t>tiêu</a:t>
            </a:r>
            <a:r>
              <a:rPr lang="en-US" dirty="0"/>
              <a:t> </a:t>
            </a:r>
            <a:r>
              <a:rPr lang="en-US" dirty="0" err="1"/>
              <a:t>kết</a:t>
            </a:r>
            <a:r>
              <a:rPr lang="en-US" dirty="0"/>
              <a:t> </a:t>
            </a:r>
            <a:r>
              <a:rPr lang="en-US" dirty="0" err="1"/>
              <a:t>nạp</a:t>
            </a:r>
            <a:r>
              <a:rPr lang="en-US" dirty="0"/>
              <a:t> </a:t>
            </a:r>
            <a:r>
              <a:rPr lang="en-US" dirty="0" err="1"/>
              <a:t>đảng</a:t>
            </a:r>
            <a:r>
              <a:rPr lang="en-US" dirty="0"/>
              <a:t> </a:t>
            </a:r>
            <a:r>
              <a:rPr lang="en-US" dirty="0" err="1"/>
              <a:t>viên</a:t>
            </a:r>
            <a:r>
              <a:rPr lang="en-US" dirty="0"/>
              <a:t> </a:t>
            </a:r>
            <a:r>
              <a:rPr lang="en-US" dirty="0" err="1"/>
              <a:t>cụ</a:t>
            </a:r>
            <a:r>
              <a:rPr lang="en-US" dirty="0"/>
              <a:t> </a:t>
            </a:r>
            <a:r>
              <a:rPr lang="en-US" dirty="0" err="1"/>
              <a:t>thể</a:t>
            </a:r>
            <a:r>
              <a:rPr lang="en-US" dirty="0"/>
              <a:t>, </a:t>
            </a:r>
            <a:r>
              <a:rPr lang="en-US" dirty="0" err="1"/>
              <a:t>chú</a:t>
            </a:r>
            <a:r>
              <a:rPr lang="en-US" dirty="0"/>
              <a:t> ý </a:t>
            </a:r>
            <a:r>
              <a:rPr lang="en-US" dirty="0" err="1"/>
              <a:t>đến</a:t>
            </a:r>
            <a:r>
              <a:rPr lang="en-US" dirty="0"/>
              <a:t> </a:t>
            </a:r>
            <a:r>
              <a:rPr lang="en-US" dirty="0" err="1"/>
              <a:t>đối</a:t>
            </a:r>
            <a:r>
              <a:rPr lang="en-US" dirty="0"/>
              <a:t> </a:t>
            </a:r>
            <a:r>
              <a:rPr lang="en-US" dirty="0" err="1"/>
              <a:t>tượng</a:t>
            </a:r>
            <a:r>
              <a:rPr lang="en-US" dirty="0"/>
              <a:t> </a:t>
            </a:r>
            <a:r>
              <a:rPr lang="en-US" dirty="0" err="1"/>
              <a:t>bồi</a:t>
            </a:r>
            <a:r>
              <a:rPr lang="en-US" dirty="0"/>
              <a:t> </a:t>
            </a:r>
            <a:r>
              <a:rPr lang="en-US" dirty="0" err="1"/>
              <a:t>dưỡng</a:t>
            </a:r>
            <a:r>
              <a:rPr lang="en-US" dirty="0"/>
              <a:t> </a:t>
            </a:r>
            <a:r>
              <a:rPr lang="en-US" dirty="0" err="1"/>
              <a:t>là</a:t>
            </a:r>
            <a:r>
              <a:rPr lang="en-US" dirty="0"/>
              <a:t> </a:t>
            </a:r>
            <a:r>
              <a:rPr lang="en-US" dirty="0" err="1"/>
              <a:t>sinh</a:t>
            </a:r>
            <a:r>
              <a:rPr lang="en-US" dirty="0"/>
              <a:t> </a:t>
            </a:r>
            <a:r>
              <a:rPr lang="en-US" dirty="0" err="1"/>
              <a:t>viên</a:t>
            </a:r>
            <a:r>
              <a:rPr lang="en-US" dirty="0"/>
              <a:t> </a:t>
            </a:r>
            <a:r>
              <a:rPr lang="en-US" dirty="0" err="1"/>
              <a:t>có</a:t>
            </a:r>
            <a:r>
              <a:rPr lang="en-US" dirty="0"/>
              <a:t> </a:t>
            </a:r>
            <a:r>
              <a:rPr lang="en-US" dirty="0" err="1"/>
              <a:t>phẩm</a:t>
            </a:r>
            <a:r>
              <a:rPr lang="en-US" dirty="0"/>
              <a:t> </a:t>
            </a:r>
            <a:r>
              <a:rPr lang="en-US" dirty="0" err="1"/>
              <a:t>chất</a:t>
            </a:r>
            <a:r>
              <a:rPr lang="en-US" dirty="0"/>
              <a:t> </a:t>
            </a:r>
            <a:r>
              <a:rPr lang="en-US" dirty="0" err="1"/>
              <a:t>và</a:t>
            </a:r>
            <a:r>
              <a:rPr lang="en-US" dirty="0"/>
              <a:t> </a:t>
            </a:r>
            <a:r>
              <a:rPr lang="en-US" dirty="0" err="1"/>
              <a:t>năng</a:t>
            </a:r>
            <a:r>
              <a:rPr lang="en-US" dirty="0"/>
              <a:t> </a:t>
            </a:r>
            <a:r>
              <a:rPr lang="en-US" dirty="0" err="1"/>
              <a:t>lực</a:t>
            </a:r>
            <a:r>
              <a:rPr lang="en-US" dirty="0"/>
              <a:t> </a:t>
            </a:r>
            <a:r>
              <a:rPr lang="en-US" dirty="0" err="1"/>
              <a:t>tốt</a:t>
            </a:r>
            <a:r>
              <a:rPr lang="en-US" dirty="0"/>
              <a:t>. </a:t>
            </a:r>
            <a:r>
              <a:rPr lang="en-US" dirty="0" err="1"/>
              <a:t>Các</a:t>
            </a:r>
            <a:r>
              <a:rPr lang="en-US" dirty="0"/>
              <a:t> chi </a:t>
            </a:r>
            <a:r>
              <a:rPr lang="en-US" dirty="0" err="1"/>
              <a:t>xây</a:t>
            </a:r>
            <a:r>
              <a:rPr lang="en-US" dirty="0"/>
              <a:t> </a:t>
            </a:r>
            <a:r>
              <a:rPr lang="en-US" dirty="0" err="1"/>
              <a:t>dựng</a:t>
            </a:r>
            <a:r>
              <a:rPr lang="en-US" dirty="0"/>
              <a:t> </a:t>
            </a:r>
            <a:r>
              <a:rPr lang="en-US" dirty="0" err="1"/>
              <a:t>kế</a:t>
            </a:r>
            <a:r>
              <a:rPr lang="en-US" dirty="0"/>
              <a:t> </a:t>
            </a:r>
            <a:r>
              <a:rPr lang="en-US" dirty="0" err="1"/>
              <a:t>hoạch</a:t>
            </a:r>
            <a:r>
              <a:rPr lang="en-US" dirty="0"/>
              <a:t> </a:t>
            </a:r>
            <a:r>
              <a:rPr lang="en-US" dirty="0" err="1"/>
              <a:t>phát</a:t>
            </a:r>
            <a:r>
              <a:rPr lang="en-US" dirty="0"/>
              <a:t> </a:t>
            </a:r>
            <a:r>
              <a:rPr lang="en-US" dirty="0" err="1"/>
              <a:t>triển</a:t>
            </a:r>
            <a:r>
              <a:rPr lang="en-US" dirty="0"/>
              <a:t> </a:t>
            </a:r>
            <a:r>
              <a:rPr lang="en-US" dirty="0" err="1"/>
              <a:t>đảng</a:t>
            </a:r>
            <a:r>
              <a:rPr lang="en-US" dirty="0"/>
              <a:t> </a:t>
            </a:r>
            <a:r>
              <a:rPr lang="en-US" dirty="0" err="1"/>
              <a:t>viên</a:t>
            </a:r>
            <a:r>
              <a:rPr lang="en-US" dirty="0"/>
              <a:t> </a:t>
            </a:r>
            <a:r>
              <a:rPr lang="en-US" dirty="0" err="1"/>
              <a:t>của</a:t>
            </a:r>
            <a:r>
              <a:rPr lang="en-US" dirty="0"/>
              <a:t> chi </a:t>
            </a:r>
            <a:r>
              <a:rPr lang="en-US" dirty="0" err="1"/>
              <a:t>bộ</a:t>
            </a:r>
            <a:r>
              <a:rPr lang="en-US" dirty="0"/>
              <a:t> </a:t>
            </a:r>
            <a:r>
              <a:rPr lang="en-US" dirty="0" err="1"/>
              <a:t>của</a:t>
            </a:r>
            <a:r>
              <a:rPr lang="en-US" dirty="0"/>
              <a:t> </a:t>
            </a:r>
            <a:r>
              <a:rPr lang="en-US" dirty="0" err="1"/>
              <a:t>mình</a:t>
            </a:r>
            <a:r>
              <a:rPr lang="en-US" dirty="0"/>
              <a:t>. </a:t>
            </a:r>
            <a:r>
              <a:rPr lang="en-US" dirty="0" err="1"/>
              <a:t>Mỗi</a:t>
            </a:r>
            <a:r>
              <a:rPr lang="en-US" dirty="0"/>
              <a:t> </a:t>
            </a:r>
            <a:r>
              <a:rPr lang="en-US" dirty="0" err="1"/>
              <a:t>đảng</a:t>
            </a:r>
            <a:r>
              <a:rPr lang="en-US" dirty="0"/>
              <a:t> </a:t>
            </a:r>
            <a:r>
              <a:rPr lang="en-US" dirty="0" err="1"/>
              <a:t>viên</a:t>
            </a:r>
            <a:r>
              <a:rPr lang="en-US" dirty="0"/>
              <a:t> </a:t>
            </a:r>
            <a:r>
              <a:rPr lang="en-US" dirty="0" err="1"/>
              <a:t>và</a:t>
            </a:r>
            <a:r>
              <a:rPr lang="en-US" dirty="0"/>
              <a:t> </a:t>
            </a:r>
            <a:r>
              <a:rPr lang="en-US" dirty="0" err="1"/>
              <a:t>tập</a:t>
            </a:r>
            <a:r>
              <a:rPr lang="en-US" dirty="0"/>
              <a:t> </a:t>
            </a:r>
            <a:r>
              <a:rPr lang="en-US" dirty="0" err="1"/>
              <a:t>thể</a:t>
            </a:r>
            <a:r>
              <a:rPr lang="en-US" dirty="0"/>
              <a:t> chi </a:t>
            </a:r>
            <a:r>
              <a:rPr lang="en-US" dirty="0" err="1"/>
              <a:t>bộ</a:t>
            </a:r>
            <a:r>
              <a:rPr lang="en-US" dirty="0"/>
              <a:t> </a:t>
            </a:r>
            <a:r>
              <a:rPr lang="en-US" dirty="0" err="1"/>
              <a:t>trong</a:t>
            </a:r>
            <a:r>
              <a:rPr lang="en-US" dirty="0"/>
              <a:t> </a:t>
            </a:r>
            <a:r>
              <a:rPr lang="en-US" dirty="0" err="1"/>
              <a:t>các</a:t>
            </a:r>
            <a:r>
              <a:rPr lang="en-US" dirty="0"/>
              <a:t> </a:t>
            </a:r>
            <a:r>
              <a:rPr lang="en-US" dirty="0" err="1"/>
              <a:t>trường</a:t>
            </a:r>
            <a:r>
              <a:rPr lang="en-US" dirty="0"/>
              <a:t> </a:t>
            </a:r>
            <a:r>
              <a:rPr lang="en-US" dirty="0" err="1"/>
              <a:t>cần</a:t>
            </a:r>
            <a:r>
              <a:rPr lang="en-US" dirty="0"/>
              <a:t> </a:t>
            </a:r>
            <a:r>
              <a:rPr lang="en-US" dirty="0" err="1"/>
              <a:t>có</a:t>
            </a:r>
            <a:r>
              <a:rPr lang="en-US" dirty="0"/>
              <a:t> </a:t>
            </a:r>
            <a:r>
              <a:rPr lang="en-US" dirty="0" err="1"/>
              <a:t>thái</a:t>
            </a:r>
            <a:r>
              <a:rPr lang="en-US" dirty="0"/>
              <a:t> </a:t>
            </a:r>
            <a:r>
              <a:rPr lang="en-US" dirty="0" err="1"/>
              <a:t>độ</a:t>
            </a:r>
            <a:r>
              <a:rPr lang="en-US" dirty="0"/>
              <a:t> </a:t>
            </a:r>
            <a:r>
              <a:rPr lang="en-US" dirty="0" err="1"/>
              <a:t>nghiêm</a:t>
            </a:r>
            <a:r>
              <a:rPr lang="en-US" dirty="0"/>
              <a:t> </a:t>
            </a:r>
            <a:r>
              <a:rPr lang="en-US" dirty="0" err="1"/>
              <a:t>túc</a:t>
            </a:r>
            <a:r>
              <a:rPr lang="en-US" dirty="0"/>
              <a:t>, </a:t>
            </a:r>
            <a:r>
              <a:rPr lang="en-US" dirty="0" err="1"/>
              <a:t>khách</a:t>
            </a:r>
            <a:r>
              <a:rPr lang="en-US" dirty="0"/>
              <a:t> </a:t>
            </a:r>
            <a:r>
              <a:rPr lang="en-US" dirty="0" err="1"/>
              <a:t>quan</a:t>
            </a:r>
            <a:r>
              <a:rPr lang="en-US" dirty="0"/>
              <a:t>, </a:t>
            </a:r>
            <a:r>
              <a:rPr lang="en-US" dirty="0" err="1"/>
              <a:t>khoa</a:t>
            </a:r>
            <a:r>
              <a:rPr lang="en-US" dirty="0"/>
              <a:t> </a:t>
            </a:r>
            <a:r>
              <a:rPr lang="en-US" dirty="0" err="1"/>
              <a:t>học</a:t>
            </a:r>
            <a:r>
              <a:rPr lang="en-US" dirty="0"/>
              <a:t> </a:t>
            </a:r>
            <a:r>
              <a:rPr lang="en-US" dirty="0" err="1"/>
              <a:t>khi</a:t>
            </a:r>
            <a:r>
              <a:rPr lang="en-US" dirty="0"/>
              <a:t> </a:t>
            </a:r>
            <a:r>
              <a:rPr lang="en-US" dirty="0" err="1"/>
              <a:t>xem</a:t>
            </a:r>
            <a:r>
              <a:rPr lang="en-US" dirty="0"/>
              <a:t> </a:t>
            </a:r>
            <a:r>
              <a:rPr lang="en-US" dirty="0" err="1"/>
              <a:t>xét</a:t>
            </a:r>
            <a:r>
              <a:rPr lang="en-US" dirty="0"/>
              <a:t>, </a:t>
            </a:r>
            <a:r>
              <a:rPr lang="en-US" dirty="0" err="1"/>
              <a:t>đánh</a:t>
            </a:r>
            <a:r>
              <a:rPr lang="en-US" dirty="0"/>
              <a:t> </a:t>
            </a:r>
            <a:r>
              <a:rPr lang="en-US" dirty="0" err="1"/>
              <a:t>giá</a:t>
            </a:r>
            <a:r>
              <a:rPr lang="en-US" dirty="0"/>
              <a:t> </a:t>
            </a:r>
            <a:r>
              <a:rPr lang="en-US" dirty="0" err="1"/>
              <a:t>sinh</a:t>
            </a:r>
            <a:r>
              <a:rPr lang="en-US" dirty="0"/>
              <a:t> </a:t>
            </a:r>
            <a:r>
              <a:rPr lang="en-US" dirty="0" err="1"/>
              <a:t>viên</a:t>
            </a:r>
            <a:r>
              <a:rPr lang="en-US" dirty="0"/>
              <a:t>, </a:t>
            </a:r>
            <a:r>
              <a:rPr lang="en-US" dirty="0" err="1"/>
              <a:t>xây</a:t>
            </a:r>
            <a:r>
              <a:rPr lang="en-US" dirty="0"/>
              <a:t> </a:t>
            </a:r>
            <a:r>
              <a:rPr lang="en-US" dirty="0" err="1"/>
              <a:t>dựng</a:t>
            </a:r>
            <a:r>
              <a:rPr lang="en-US" dirty="0"/>
              <a:t> </a:t>
            </a:r>
            <a:r>
              <a:rPr lang="en-US" dirty="0" err="1"/>
              <a:t>tiêu</a:t>
            </a:r>
            <a:r>
              <a:rPr lang="en-US" dirty="0"/>
              <a:t> </a:t>
            </a:r>
            <a:r>
              <a:rPr lang="en-US" dirty="0" err="1"/>
              <a:t>chuẩn</a:t>
            </a:r>
            <a:r>
              <a:rPr lang="en-US" dirty="0"/>
              <a:t> </a:t>
            </a:r>
            <a:r>
              <a:rPr lang="en-US" dirty="0" err="1"/>
              <a:t>đảng</a:t>
            </a:r>
            <a:r>
              <a:rPr lang="en-US" dirty="0"/>
              <a:t> </a:t>
            </a:r>
            <a:r>
              <a:rPr lang="en-US" dirty="0" err="1"/>
              <a:t>viên</a:t>
            </a:r>
            <a:r>
              <a:rPr lang="en-US" dirty="0"/>
              <a:t> </a:t>
            </a:r>
            <a:r>
              <a:rPr lang="en-US" dirty="0" err="1"/>
              <a:t>cho</a:t>
            </a:r>
            <a:r>
              <a:rPr lang="en-US" dirty="0"/>
              <a:t> </a:t>
            </a:r>
            <a:r>
              <a:rPr lang="en-US" dirty="0" err="1"/>
              <a:t>đảng</a:t>
            </a:r>
            <a:r>
              <a:rPr lang="en-US" dirty="0"/>
              <a:t> </a:t>
            </a:r>
            <a:r>
              <a:rPr lang="en-US" dirty="0" err="1"/>
              <a:t>bộ</a:t>
            </a:r>
            <a:r>
              <a:rPr lang="en-US" dirty="0"/>
              <a:t> </a:t>
            </a:r>
            <a:r>
              <a:rPr lang="en-US" dirty="0" err="1"/>
              <a:t>mình</a:t>
            </a:r>
            <a:r>
              <a:rPr lang="en-US" dirty="0"/>
              <a:t>. </a:t>
            </a:r>
            <a:r>
              <a:rPr lang="en-US" dirty="0" err="1"/>
              <a:t>Mỗi</a:t>
            </a:r>
            <a:r>
              <a:rPr lang="en-US" dirty="0"/>
              <a:t> </a:t>
            </a:r>
            <a:r>
              <a:rPr lang="en-US" dirty="0" err="1"/>
              <a:t>đảng</a:t>
            </a:r>
            <a:r>
              <a:rPr lang="en-US" dirty="0"/>
              <a:t> </a:t>
            </a:r>
            <a:r>
              <a:rPr lang="en-US" dirty="0" err="1"/>
              <a:t>viên</a:t>
            </a:r>
            <a:r>
              <a:rPr lang="en-US" dirty="0"/>
              <a:t> </a:t>
            </a:r>
            <a:r>
              <a:rPr lang="en-US" dirty="0" err="1"/>
              <a:t>cần</a:t>
            </a:r>
            <a:r>
              <a:rPr lang="en-US" dirty="0"/>
              <a:t> </a:t>
            </a:r>
            <a:r>
              <a:rPr lang="en-US" dirty="0" err="1"/>
              <a:t>phát</a:t>
            </a:r>
            <a:r>
              <a:rPr lang="en-US" dirty="0"/>
              <a:t> </a:t>
            </a:r>
            <a:r>
              <a:rPr lang="en-US" dirty="0" err="1"/>
              <a:t>huy</a:t>
            </a:r>
            <a:r>
              <a:rPr lang="en-US" dirty="0"/>
              <a:t> </a:t>
            </a:r>
            <a:r>
              <a:rPr lang="en-US" dirty="0" err="1"/>
              <a:t>tính</a:t>
            </a:r>
            <a:r>
              <a:rPr lang="en-US" dirty="0"/>
              <a:t> </a:t>
            </a:r>
            <a:r>
              <a:rPr lang="en-US" dirty="0" err="1"/>
              <a:t>Đảng</a:t>
            </a:r>
            <a:r>
              <a:rPr lang="en-US" dirty="0"/>
              <a:t> </a:t>
            </a:r>
            <a:r>
              <a:rPr lang="en-US" dirty="0" err="1"/>
              <a:t>trong</a:t>
            </a:r>
            <a:r>
              <a:rPr lang="en-US" dirty="0"/>
              <a:t> </a:t>
            </a:r>
            <a:r>
              <a:rPr lang="en-US" dirty="0" err="1"/>
              <a:t>việc</a:t>
            </a:r>
            <a:r>
              <a:rPr lang="en-US" dirty="0"/>
              <a:t> </a:t>
            </a:r>
            <a:r>
              <a:rPr lang="en-US" dirty="0" err="1"/>
              <a:t>xem</a:t>
            </a:r>
            <a:r>
              <a:rPr lang="en-US" dirty="0"/>
              <a:t> </a:t>
            </a:r>
            <a:r>
              <a:rPr lang="en-US" dirty="0" err="1"/>
              <a:t>xét</a:t>
            </a:r>
            <a:r>
              <a:rPr lang="en-US" dirty="0"/>
              <a:t> </a:t>
            </a:r>
            <a:r>
              <a:rPr lang="en-US" dirty="0" err="1"/>
              <a:t>kết</a:t>
            </a:r>
            <a:r>
              <a:rPr lang="en-US" dirty="0"/>
              <a:t> </a:t>
            </a:r>
            <a:r>
              <a:rPr lang="en-US" dirty="0" err="1"/>
              <a:t>nạp</a:t>
            </a:r>
            <a:r>
              <a:rPr lang="en-US" dirty="0"/>
              <a:t> </a:t>
            </a:r>
            <a:r>
              <a:rPr lang="en-US" dirty="0" err="1"/>
              <a:t>quần</a:t>
            </a:r>
            <a:r>
              <a:rPr lang="en-US" dirty="0"/>
              <a:t> </a:t>
            </a:r>
            <a:r>
              <a:rPr lang="en-US" dirty="0" err="1"/>
              <a:t>chúng</a:t>
            </a:r>
            <a:r>
              <a:rPr lang="en-US" dirty="0"/>
              <a:t> </a:t>
            </a:r>
            <a:r>
              <a:rPr lang="en-US" dirty="0" err="1"/>
              <a:t>vào</a:t>
            </a:r>
            <a:r>
              <a:rPr lang="en-US" dirty="0"/>
              <a:t> </a:t>
            </a:r>
            <a:r>
              <a:rPr lang="en-US" dirty="0" err="1"/>
              <a:t>Đảng</a:t>
            </a:r>
            <a:r>
              <a:rPr lang="en-US" dirty="0"/>
              <a:t>.</a:t>
            </a:r>
          </a:p>
          <a:p>
            <a:pPr marL="342900" indent="-342900" algn="l">
              <a:buFont typeface="Arial" panose="020B0604020202020204" pitchFamily="34" charset="0"/>
              <a:buChar char="•"/>
            </a:pPr>
            <a:endParaRPr lang="vi-VN" dirty="0" smtClean="0"/>
          </a:p>
        </p:txBody>
      </p:sp>
    </p:spTree>
    <p:extLst>
      <p:ext uri="{BB962C8B-B14F-4D97-AF65-F5344CB8AC3E}">
        <p14:creationId xmlns:p14="http://schemas.microsoft.com/office/powerpoint/2010/main" val="3412654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6" name="Subtitle 5"/>
          <p:cNvSpPr>
            <a:spLocks noGrp="1"/>
          </p:cNvSpPr>
          <p:nvPr>
            <p:ph type="subTitle" idx="1"/>
          </p:nvPr>
        </p:nvSpPr>
        <p:spPr>
          <a:xfrm>
            <a:off x="838200" y="492369"/>
            <a:ext cx="10515600" cy="4797083"/>
          </a:xfrm>
        </p:spPr>
        <p:txBody>
          <a:bodyPr>
            <a:normAutofit/>
          </a:bodyPr>
          <a:lstStyle/>
          <a:p>
            <a:pPr marL="342900" indent="-342900" algn="l">
              <a:buFont typeface="Wingdings" panose="05000000000000000000" pitchFamily="2" charset="2"/>
              <a:buChar char="ü"/>
            </a:pPr>
            <a:r>
              <a:rPr lang="en-US" b="1" i="1" dirty="0"/>
              <a:t>Ba </a:t>
            </a:r>
            <a:r>
              <a:rPr lang="en-US" b="1" i="1" dirty="0" err="1"/>
              <a:t>là</a:t>
            </a:r>
            <a:r>
              <a:rPr lang="en-US" b="1" i="1" dirty="0"/>
              <a:t>, </a:t>
            </a:r>
            <a:r>
              <a:rPr lang="en-US" b="1" i="1" dirty="0" err="1"/>
              <a:t>tăng</a:t>
            </a:r>
            <a:r>
              <a:rPr lang="en-US" b="1" i="1" dirty="0"/>
              <a:t> </a:t>
            </a:r>
            <a:r>
              <a:rPr lang="en-US" b="1" i="1" dirty="0" err="1"/>
              <a:t>cường</a:t>
            </a:r>
            <a:r>
              <a:rPr lang="en-US" b="1" i="1" dirty="0"/>
              <a:t> </a:t>
            </a:r>
            <a:r>
              <a:rPr lang="en-US" b="1" i="1" dirty="0" err="1"/>
              <a:t>công</a:t>
            </a:r>
            <a:r>
              <a:rPr lang="en-US" b="1" i="1" dirty="0"/>
              <a:t> </a:t>
            </a:r>
            <a:r>
              <a:rPr lang="en-US" b="1" i="1" dirty="0" err="1"/>
              <a:t>tác</a:t>
            </a:r>
            <a:r>
              <a:rPr lang="en-US" b="1" i="1" dirty="0"/>
              <a:t> </a:t>
            </a:r>
            <a:r>
              <a:rPr lang="en-US" b="1" i="1" dirty="0" err="1"/>
              <a:t>giáo</a:t>
            </a:r>
            <a:r>
              <a:rPr lang="en-US" b="1" i="1" dirty="0"/>
              <a:t> </a:t>
            </a:r>
            <a:r>
              <a:rPr lang="en-US" b="1" i="1" dirty="0" err="1"/>
              <a:t>dục</a:t>
            </a:r>
            <a:r>
              <a:rPr lang="en-US" b="1" i="1" dirty="0"/>
              <a:t> </a:t>
            </a:r>
            <a:r>
              <a:rPr lang="en-US" b="1" i="1" dirty="0" err="1"/>
              <a:t>chính</a:t>
            </a:r>
            <a:r>
              <a:rPr lang="en-US" b="1" i="1" dirty="0"/>
              <a:t> </a:t>
            </a:r>
            <a:r>
              <a:rPr lang="en-US" b="1" i="1" dirty="0" err="1"/>
              <a:t>trị</a:t>
            </a:r>
            <a:r>
              <a:rPr lang="en-US" b="1" i="1" dirty="0"/>
              <a:t>, </a:t>
            </a:r>
            <a:r>
              <a:rPr lang="en-US" b="1" i="1" dirty="0" err="1"/>
              <a:t>tư</a:t>
            </a:r>
            <a:r>
              <a:rPr lang="en-US" b="1" i="1" dirty="0"/>
              <a:t> </a:t>
            </a:r>
            <a:r>
              <a:rPr lang="en-US" b="1" i="1" dirty="0" err="1"/>
              <a:t>tưởng</a:t>
            </a:r>
            <a:r>
              <a:rPr lang="en-US" b="1" i="1" dirty="0"/>
              <a:t>, </a:t>
            </a:r>
            <a:r>
              <a:rPr lang="en-US" b="1" i="1" dirty="0" err="1"/>
              <a:t>nâng</a:t>
            </a:r>
            <a:r>
              <a:rPr lang="en-US" b="1" i="1" dirty="0"/>
              <a:t> </a:t>
            </a:r>
            <a:r>
              <a:rPr lang="en-US" b="1" i="1" dirty="0" err="1"/>
              <a:t>cao</a:t>
            </a:r>
            <a:r>
              <a:rPr lang="en-US" b="1" i="1" dirty="0"/>
              <a:t> </a:t>
            </a:r>
            <a:r>
              <a:rPr lang="en-US" b="1" i="1" dirty="0" err="1"/>
              <a:t>phẩm</a:t>
            </a:r>
            <a:r>
              <a:rPr lang="en-US" b="1" i="1" dirty="0"/>
              <a:t> </a:t>
            </a:r>
            <a:r>
              <a:rPr lang="en-US" b="1" i="1" dirty="0" err="1"/>
              <a:t>chất</a:t>
            </a:r>
            <a:r>
              <a:rPr lang="en-US" b="1" i="1" dirty="0"/>
              <a:t> </a:t>
            </a:r>
            <a:r>
              <a:rPr lang="en-US" b="1" i="1" dirty="0" err="1"/>
              <a:t>chính</a:t>
            </a:r>
            <a:r>
              <a:rPr lang="en-US" b="1" i="1" dirty="0"/>
              <a:t> </a:t>
            </a:r>
            <a:r>
              <a:rPr lang="en-US" b="1" i="1" dirty="0" err="1"/>
              <a:t>trị</a:t>
            </a:r>
            <a:r>
              <a:rPr lang="en-US" b="1" i="1" dirty="0"/>
              <a:t>, </a:t>
            </a:r>
            <a:r>
              <a:rPr lang="en-US" b="1" i="1" dirty="0" err="1"/>
              <a:t>lý</a:t>
            </a:r>
            <a:r>
              <a:rPr lang="en-US" b="1" i="1" dirty="0"/>
              <a:t> </a:t>
            </a:r>
            <a:r>
              <a:rPr lang="en-US" b="1" i="1" dirty="0" err="1"/>
              <a:t>tưởng</a:t>
            </a:r>
            <a:r>
              <a:rPr lang="en-US" b="1" i="1" dirty="0"/>
              <a:t>, </a:t>
            </a:r>
            <a:r>
              <a:rPr lang="en-US" b="1" i="1" dirty="0" err="1"/>
              <a:t>đạo</a:t>
            </a:r>
            <a:r>
              <a:rPr lang="en-US" b="1" i="1" dirty="0"/>
              <a:t> </a:t>
            </a:r>
            <a:r>
              <a:rPr lang="en-US" b="1" i="1" dirty="0" err="1"/>
              <a:t>đức</a:t>
            </a:r>
            <a:r>
              <a:rPr lang="en-US" b="1" i="1" dirty="0"/>
              <a:t>, </a:t>
            </a:r>
            <a:r>
              <a:rPr lang="en-US" b="1" i="1" dirty="0" err="1"/>
              <a:t>lối</a:t>
            </a:r>
            <a:r>
              <a:rPr lang="en-US" b="1" i="1" dirty="0"/>
              <a:t> </a:t>
            </a:r>
            <a:r>
              <a:rPr lang="en-US" b="1" i="1" dirty="0" err="1"/>
              <a:t>sống</a:t>
            </a:r>
            <a:r>
              <a:rPr lang="en-US" b="1" i="1" dirty="0"/>
              <a:t> </a:t>
            </a:r>
            <a:r>
              <a:rPr lang="en-US" b="1" i="1" dirty="0" err="1"/>
              <a:t>cho</a:t>
            </a:r>
            <a:r>
              <a:rPr lang="en-US" b="1" i="1" dirty="0"/>
              <a:t> </a:t>
            </a:r>
            <a:r>
              <a:rPr lang="en-US" b="1" i="1" dirty="0" err="1"/>
              <a:t>sinh</a:t>
            </a:r>
            <a:r>
              <a:rPr lang="en-US" b="1" i="1" dirty="0"/>
              <a:t> </a:t>
            </a:r>
            <a:r>
              <a:rPr lang="vi-VN" b="1" i="1" dirty="0" smtClean="0"/>
              <a:t>viên.</a:t>
            </a:r>
          </a:p>
          <a:p>
            <a:pPr marL="342900" indent="-342900" algn="l">
              <a:buFont typeface="Arial" panose="020B0604020202020204" pitchFamily="34" charset="0"/>
              <a:buChar char="•"/>
            </a:pPr>
            <a:r>
              <a:rPr lang="en-US" dirty="0" err="1"/>
              <a:t>Chú</a:t>
            </a:r>
            <a:r>
              <a:rPr lang="en-US" dirty="0"/>
              <a:t> </a:t>
            </a:r>
            <a:r>
              <a:rPr lang="en-US" dirty="0" err="1"/>
              <a:t>trọng</a:t>
            </a:r>
            <a:r>
              <a:rPr lang="en-US" dirty="0"/>
              <a:t> </a:t>
            </a:r>
            <a:r>
              <a:rPr lang="en-US" dirty="0" err="1"/>
              <a:t>nâng</a:t>
            </a:r>
            <a:r>
              <a:rPr lang="en-US" dirty="0"/>
              <a:t> </a:t>
            </a:r>
            <a:r>
              <a:rPr lang="en-US" dirty="0" err="1"/>
              <a:t>cao</a:t>
            </a:r>
            <a:r>
              <a:rPr lang="en-US" dirty="0"/>
              <a:t> </a:t>
            </a:r>
            <a:r>
              <a:rPr lang="en-US" dirty="0" err="1"/>
              <a:t>chất</a:t>
            </a:r>
            <a:r>
              <a:rPr lang="en-US" dirty="0"/>
              <a:t> </a:t>
            </a:r>
            <a:r>
              <a:rPr lang="en-US" dirty="0" err="1"/>
              <a:t>lượng</a:t>
            </a:r>
            <a:r>
              <a:rPr lang="en-US" dirty="0"/>
              <a:t> </a:t>
            </a:r>
            <a:r>
              <a:rPr lang="en-US" dirty="0" err="1"/>
              <a:t>công</a:t>
            </a:r>
            <a:r>
              <a:rPr lang="en-US" dirty="0"/>
              <a:t> </a:t>
            </a:r>
            <a:r>
              <a:rPr lang="en-US" dirty="0" err="1"/>
              <a:t>tác</a:t>
            </a:r>
            <a:r>
              <a:rPr lang="en-US" dirty="0"/>
              <a:t> </a:t>
            </a:r>
            <a:r>
              <a:rPr lang="en-US" dirty="0" err="1"/>
              <a:t>giáo</a:t>
            </a:r>
            <a:r>
              <a:rPr lang="en-US" dirty="0"/>
              <a:t> </a:t>
            </a:r>
            <a:r>
              <a:rPr lang="en-US" dirty="0" err="1"/>
              <a:t>dục</a:t>
            </a:r>
            <a:r>
              <a:rPr lang="en-US" dirty="0"/>
              <a:t> </a:t>
            </a:r>
            <a:r>
              <a:rPr lang="en-US" dirty="0" err="1"/>
              <a:t>chính</a:t>
            </a:r>
            <a:r>
              <a:rPr lang="en-US" dirty="0"/>
              <a:t> </a:t>
            </a:r>
            <a:r>
              <a:rPr lang="en-US" dirty="0" err="1"/>
              <a:t>trị</a:t>
            </a:r>
            <a:r>
              <a:rPr lang="en-US" dirty="0"/>
              <a:t> </a:t>
            </a:r>
            <a:r>
              <a:rPr lang="en-US" dirty="0" err="1"/>
              <a:t>tư</a:t>
            </a:r>
            <a:r>
              <a:rPr lang="en-US" dirty="0"/>
              <a:t> </a:t>
            </a:r>
            <a:r>
              <a:rPr lang="en-US" dirty="0" err="1"/>
              <a:t>tưởng</a:t>
            </a:r>
            <a:r>
              <a:rPr lang="en-US" dirty="0"/>
              <a:t> </a:t>
            </a:r>
            <a:r>
              <a:rPr lang="en-US" dirty="0" err="1"/>
              <a:t>cho</a:t>
            </a:r>
            <a:r>
              <a:rPr lang="en-US" dirty="0"/>
              <a:t> </a:t>
            </a:r>
            <a:r>
              <a:rPr lang="en-US" dirty="0" err="1"/>
              <a:t>sinh</a:t>
            </a:r>
            <a:r>
              <a:rPr lang="en-US" dirty="0"/>
              <a:t> </a:t>
            </a:r>
            <a:r>
              <a:rPr lang="en-US" dirty="0" err="1"/>
              <a:t>viên</a:t>
            </a:r>
            <a:r>
              <a:rPr lang="en-US" dirty="0"/>
              <a:t> </a:t>
            </a:r>
            <a:r>
              <a:rPr lang="en-US" dirty="0" err="1"/>
              <a:t>thông</a:t>
            </a:r>
            <a:r>
              <a:rPr lang="en-US" dirty="0"/>
              <a:t> qua </a:t>
            </a:r>
            <a:r>
              <a:rPr lang="en-US" dirty="0" err="1"/>
              <a:t>việc</a:t>
            </a:r>
            <a:r>
              <a:rPr lang="en-US" dirty="0"/>
              <a:t> </a:t>
            </a:r>
            <a:r>
              <a:rPr lang="en-US" dirty="0" err="1"/>
              <a:t>giảng</a:t>
            </a:r>
            <a:r>
              <a:rPr lang="en-US" dirty="0"/>
              <a:t> </a:t>
            </a:r>
            <a:r>
              <a:rPr lang="en-US" dirty="0" err="1"/>
              <a:t>dạy</a:t>
            </a:r>
            <a:r>
              <a:rPr lang="en-US" dirty="0"/>
              <a:t> </a:t>
            </a:r>
            <a:r>
              <a:rPr lang="en-US" dirty="0" err="1"/>
              <a:t>các</a:t>
            </a:r>
            <a:r>
              <a:rPr lang="en-US" dirty="0"/>
              <a:t> </a:t>
            </a:r>
            <a:r>
              <a:rPr lang="en-US" dirty="0" err="1"/>
              <a:t>môn</a:t>
            </a:r>
            <a:r>
              <a:rPr lang="en-US" dirty="0"/>
              <a:t> </a:t>
            </a:r>
            <a:r>
              <a:rPr lang="en-US" dirty="0" err="1"/>
              <a:t>lý</a:t>
            </a:r>
            <a:r>
              <a:rPr lang="en-US" dirty="0"/>
              <a:t> </a:t>
            </a:r>
            <a:r>
              <a:rPr lang="en-US" dirty="0" err="1"/>
              <a:t>luận</a:t>
            </a:r>
            <a:r>
              <a:rPr lang="en-US" dirty="0"/>
              <a:t> </a:t>
            </a:r>
            <a:r>
              <a:rPr lang="en-US" dirty="0" err="1"/>
              <a:t>chính</a:t>
            </a:r>
            <a:r>
              <a:rPr lang="en-US" dirty="0"/>
              <a:t> </a:t>
            </a:r>
            <a:r>
              <a:rPr lang="en-US" dirty="0" err="1"/>
              <a:t>trị</a:t>
            </a:r>
            <a:r>
              <a:rPr lang="en-US" dirty="0"/>
              <a:t> </a:t>
            </a:r>
            <a:r>
              <a:rPr lang="en-US" dirty="0" err="1"/>
              <a:t>và</a:t>
            </a:r>
            <a:r>
              <a:rPr lang="en-US" dirty="0"/>
              <a:t> </a:t>
            </a:r>
            <a:r>
              <a:rPr lang="en-US" dirty="0" err="1"/>
              <a:t>tư</a:t>
            </a:r>
            <a:r>
              <a:rPr lang="en-US" dirty="0"/>
              <a:t> </a:t>
            </a:r>
            <a:r>
              <a:rPr lang="en-US" dirty="0" err="1"/>
              <a:t>tưởng</a:t>
            </a:r>
            <a:r>
              <a:rPr lang="en-US" dirty="0"/>
              <a:t> </a:t>
            </a:r>
            <a:r>
              <a:rPr lang="en-US" dirty="0" err="1"/>
              <a:t>Hồ</a:t>
            </a:r>
            <a:r>
              <a:rPr lang="en-US" dirty="0"/>
              <a:t> </a:t>
            </a:r>
            <a:r>
              <a:rPr lang="en-US" dirty="0" err="1"/>
              <a:t>Chí</a:t>
            </a:r>
            <a:r>
              <a:rPr lang="en-US" dirty="0"/>
              <a:t> Minh. </a:t>
            </a:r>
            <a:r>
              <a:rPr lang="en-US" dirty="0" err="1"/>
              <a:t>Nâng</a:t>
            </a:r>
            <a:r>
              <a:rPr lang="en-US" dirty="0"/>
              <a:t> </a:t>
            </a:r>
            <a:r>
              <a:rPr lang="en-US" dirty="0" err="1"/>
              <a:t>cao</a:t>
            </a:r>
            <a:r>
              <a:rPr lang="en-US" dirty="0"/>
              <a:t> </a:t>
            </a:r>
            <a:r>
              <a:rPr lang="en-US" dirty="0" err="1"/>
              <a:t>vai</a:t>
            </a:r>
            <a:r>
              <a:rPr lang="en-US" dirty="0"/>
              <a:t> </a:t>
            </a:r>
            <a:r>
              <a:rPr lang="en-US" dirty="0" err="1"/>
              <a:t>trò</a:t>
            </a:r>
            <a:r>
              <a:rPr lang="en-US" dirty="0"/>
              <a:t> </a:t>
            </a:r>
            <a:r>
              <a:rPr lang="en-US" dirty="0" err="1"/>
              <a:t>của</a:t>
            </a:r>
            <a:r>
              <a:rPr lang="en-US" dirty="0"/>
              <a:t> </a:t>
            </a:r>
            <a:r>
              <a:rPr lang="en-US" dirty="0" err="1"/>
              <a:t>đoàn</a:t>
            </a:r>
            <a:r>
              <a:rPr lang="en-US" dirty="0"/>
              <a:t> </a:t>
            </a:r>
            <a:r>
              <a:rPr lang="en-US" dirty="0" err="1"/>
              <a:t>thanh</a:t>
            </a:r>
            <a:r>
              <a:rPr lang="en-US" dirty="0"/>
              <a:t> </a:t>
            </a:r>
            <a:r>
              <a:rPr lang="en-US" dirty="0" err="1"/>
              <a:t>niên</a:t>
            </a:r>
            <a:r>
              <a:rPr lang="en-US" dirty="0"/>
              <a:t> </a:t>
            </a:r>
            <a:r>
              <a:rPr lang="en-US" dirty="0" err="1"/>
              <a:t>và</a:t>
            </a:r>
            <a:r>
              <a:rPr lang="en-US" dirty="0"/>
              <a:t> </a:t>
            </a:r>
            <a:r>
              <a:rPr lang="en-US" dirty="0" err="1"/>
              <a:t>hội</a:t>
            </a:r>
            <a:r>
              <a:rPr lang="en-US" dirty="0"/>
              <a:t> </a:t>
            </a:r>
            <a:r>
              <a:rPr lang="en-US" dirty="0" err="1"/>
              <a:t>sinh</a:t>
            </a:r>
            <a:r>
              <a:rPr lang="en-US" dirty="0"/>
              <a:t> </a:t>
            </a:r>
            <a:r>
              <a:rPr lang="en-US" dirty="0" err="1"/>
              <a:t>viên</a:t>
            </a:r>
            <a:r>
              <a:rPr lang="en-US" dirty="0"/>
              <a:t>. Qua </a:t>
            </a:r>
            <a:r>
              <a:rPr lang="en-US" dirty="0" err="1"/>
              <a:t>đó</a:t>
            </a:r>
            <a:r>
              <a:rPr lang="en-US" dirty="0"/>
              <a:t> </a:t>
            </a:r>
            <a:r>
              <a:rPr lang="en-US" dirty="0" err="1"/>
              <a:t>nâng</a:t>
            </a:r>
            <a:r>
              <a:rPr lang="en-US" dirty="0"/>
              <a:t> </a:t>
            </a:r>
            <a:r>
              <a:rPr lang="en-US" dirty="0" err="1"/>
              <a:t>cao</a:t>
            </a:r>
            <a:r>
              <a:rPr lang="en-US" dirty="0"/>
              <a:t> </a:t>
            </a:r>
            <a:r>
              <a:rPr lang="en-US" dirty="0" err="1"/>
              <a:t>nhận</a:t>
            </a:r>
            <a:r>
              <a:rPr lang="en-US" dirty="0"/>
              <a:t> </a:t>
            </a:r>
            <a:r>
              <a:rPr lang="en-US" dirty="0" err="1"/>
              <a:t>thức</a:t>
            </a:r>
            <a:r>
              <a:rPr lang="en-US" dirty="0"/>
              <a:t>, </a:t>
            </a:r>
            <a:r>
              <a:rPr lang="en-US" dirty="0" err="1"/>
              <a:t>bồi</a:t>
            </a:r>
            <a:r>
              <a:rPr lang="en-US" dirty="0"/>
              <a:t> </a:t>
            </a:r>
            <a:r>
              <a:rPr lang="en-US" dirty="0" err="1"/>
              <a:t>dưỡng</a:t>
            </a:r>
            <a:r>
              <a:rPr lang="en-US" dirty="0"/>
              <a:t>, </a:t>
            </a:r>
            <a:r>
              <a:rPr lang="en-US" dirty="0" err="1"/>
              <a:t>giáo</a:t>
            </a:r>
            <a:r>
              <a:rPr lang="en-US" dirty="0"/>
              <a:t> </a:t>
            </a:r>
            <a:r>
              <a:rPr lang="en-US" dirty="0" err="1"/>
              <a:t>dục</a:t>
            </a:r>
            <a:r>
              <a:rPr lang="en-US" dirty="0"/>
              <a:t> </a:t>
            </a:r>
            <a:r>
              <a:rPr lang="en-US" dirty="0" err="1"/>
              <a:t>truyền</a:t>
            </a:r>
            <a:r>
              <a:rPr lang="en-US" dirty="0"/>
              <a:t> </a:t>
            </a:r>
            <a:r>
              <a:rPr lang="en-US" dirty="0" err="1"/>
              <a:t>thống</a:t>
            </a:r>
            <a:r>
              <a:rPr lang="en-US" dirty="0"/>
              <a:t> </a:t>
            </a:r>
            <a:r>
              <a:rPr lang="en-US" dirty="0" err="1"/>
              <a:t>cách</a:t>
            </a:r>
            <a:r>
              <a:rPr lang="en-US" dirty="0"/>
              <a:t> </a:t>
            </a:r>
            <a:r>
              <a:rPr lang="en-US" dirty="0" err="1"/>
              <a:t>mạng</a:t>
            </a:r>
            <a:r>
              <a:rPr lang="en-US" dirty="0"/>
              <a:t>, </a:t>
            </a:r>
            <a:r>
              <a:rPr lang="en-US" dirty="0" err="1"/>
              <a:t>rèn</a:t>
            </a:r>
            <a:r>
              <a:rPr lang="en-US" dirty="0"/>
              <a:t> </a:t>
            </a:r>
            <a:r>
              <a:rPr lang="en-US" dirty="0" err="1"/>
              <a:t>luyện</a:t>
            </a:r>
            <a:r>
              <a:rPr lang="en-US" dirty="0"/>
              <a:t> </a:t>
            </a:r>
            <a:r>
              <a:rPr lang="en-US" dirty="0" err="1"/>
              <a:t>bản</a:t>
            </a:r>
            <a:r>
              <a:rPr lang="en-US" dirty="0"/>
              <a:t> </a:t>
            </a:r>
            <a:r>
              <a:rPr lang="en-US" dirty="0" err="1"/>
              <a:t>lĩnh</a:t>
            </a:r>
            <a:r>
              <a:rPr lang="en-US" dirty="0"/>
              <a:t> </a:t>
            </a:r>
            <a:r>
              <a:rPr lang="en-US" dirty="0" err="1"/>
              <a:t>vững</a:t>
            </a:r>
            <a:r>
              <a:rPr lang="en-US" dirty="0"/>
              <a:t> </a:t>
            </a:r>
            <a:r>
              <a:rPr lang="en-US" dirty="0" err="1"/>
              <a:t>vàng</a:t>
            </a:r>
            <a:r>
              <a:rPr lang="en-US" dirty="0"/>
              <a:t>, </a:t>
            </a:r>
            <a:r>
              <a:rPr lang="en-US" dirty="0" err="1"/>
              <a:t>vượt</a:t>
            </a:r>
            <a:r>
              <a:rPr lang="en-US" dirty="0"/>
              <a:t> </a:t>
            </a:r>
            <a:r>
              <a:rPr lang="en-US" dirty="0" err="1"/>
              <a:t>mọi</a:t>
            </a:r>
            <a:r>
              <a:rPr lang="en-US" dirty="0"/>
              <a:t> </a:t>
            </a:r>
            <a:r>
              <a:rPr lang="en-US" dirty="0" err="1"/>
              <a:t>khó</a:t>
            </a:r>
            <a:r>
              <a:rPr lang="en-US" dirty="0"/>
              <a:t> </a:t>
            </a:r>
            <a:r>
              <a:rPr lang="en-US" dirty="0" err="1"/>
              <a:t>khăn</a:t>
            </a:r>
            <a:r>
              <a:rPr lang="en-US" dirty="0"/>
              <a:t> </a:t>
            </a:r>
            <a:r>
              <a:rPr lang="en-US" dirty="0" err="1"/>
              <a:t>cho</a:t>
            </a:r>
            <a:r>
              <a:rPr lang="en-US" dirty="0"/>
              <a:t> </a:t>
            </a:r>
            <a:r>
              <a:rPr lang="en-US" dirty="0" err="1"/>
              <a:t>thanh</a:t>
            </a:r>
            <a:r>
              <a:rPr lang="en-US" dirty="0"/>
              <a:t> </a:t>
            </a:r>
            <a:r>
              <a:rPr lang="en-US" dirty="0" err="1"/>
              <a:t>niên</a:t>
            </a:r>
            <a:r>
              <a:rPr lang="en-US" dirty="0"/>
              <a:t>…</a:t>
            </a:r>
          </a:p>
          <a:p>
            <a:pPr marL="342900" indent="-342900" algn="l">
              <a:buFont typeface="Wingdings" panose="05000000000000000000" pitchFamily="2" charset="2"/>
              <a:buChar char="ü"/>
            </a:pPr>
            <a:r>
              <a:rPr lang="en-US" b="1" i="1" dirty="0" err="1"/>
              <a:t>Bốn</a:t>
            </a:r>
            <a:r>
              <a:rPr lang="en-US" b="1" i="1" dirty="0"/>
              <a:t> </a:t>
            </a:r>
            <a:r>
              <a:rPr lang="en-US" b="1" i="1" dirty="0" err="1"/>
              <a:t>là</a:t>
            </a:r>
            <a:r>
              <a:rPr lang="en-US" b="1" i="1" dirty="0"/>
              <a:t>, </a:t>
            </a:r>
            <a:r>
              <a:rPr lang="en-US" b="1" i="1" dirty="0" err="1"/>
              <a:t>thực</a:t>
            </a:r>
            <a:r>
              <a:rPr lang="en-US" b="1" i="1" dirty="0"/>
              <a:t> </a:t>
            </a:r>
            <a:r>
              <a:rPr lang="en-US" b="1" i="1" dirty="0" err="1"/>
              <a:t>hiện</a:t>
            </a:r>
            <a:r>
              <a:rPr lang="en-US" b="1" i="1" dirty="0"/>
              <a:t> </a:t>
            </a:r>
            <a:r>
              <a:rPr lang="en-US" b="1" i="1" dirty="0" err="1"/>
              <a:t>đúng</a:t>
            </a:r>
            <a:r>
              <a:rPr lang="en-US" b="1" i="1" dirty="0"/>
              <a:t> </a:t>
            </a:r>
            <a:r>
              <a:rPr lang="en-US" b="1" i="1" dirty="0" err="1"/>
              <a:t>các</a:t>
            </a:r>
            <a:r>
              <a:rPr lang="en-US" b="1" i="1" dirty="0"/>
              <a:t> </a:t>
            </a:r>
            <a:r>
              <a:rPr lang="en-US" b="1" i="1" dirty="0" err="1"/>
              <a:t>nguyên</a:t>
            </a:r>
            <a:r>
              <a:rPr lang="en-US" b="1" i="1" dirty="0"/>
              <a:t> </a:t>
            </a:r>
            <a:r>
              <a:rPr lang="en-US" b="1" i="1" dirty="0" err="1"/>
              <a:t>tắc</a:t>
            </a:r>
            <a:r>
              <a:rPr lang="en-US" b="1" i="1" dirty="0"/>
              <a:t>, </a:t>
            </a:r>
            <a:r>
              <a:rPr lang="en-US" b="1" i="1" dirty="0" err="1"/>
              <a:t>thủ</a:t>
            </a:r>
            <a:r>
              <a:rPr lang="en-US" b="1" i="1" dirty="0"/>
              <a:t> </a:t>
            </a:r>
            <a:r>
              <a:rPr lang="en-US" b="1" i="1" dirty="0" err="1"/>
              <a:t>tục</a:t>
            </a:r>
            <a:r>
              <a:rPr lang="en-US" b="1" i="1" dirty="0"/>
              <a:t> </a:t>
            </a:r>
            <a:r>
              <a:rPr lang="en-US" b="1" i="1" dirty="0" err="1"/>
              <a:t>và</a:t>
            </a:r>
            <a:r>
              <a:rPr lang="en-US" b="1" i="1" dirty="0"/>
              <a:t> </a:t>
            </a:r>
            <a:r>
              <a:rPr lang="en-US" b="1" i="1" dirty="0" err="1"/>
              <a:t>quy</a:t>
            </a:r>
            <a:r>
              <a:rPr lang="en-US" b="1" i="1" dirty="0"/>
              <a:t> </a:t>
            </a:r>
            <a:r>
              <a:rPr lang="en-US" b="1" i="1" dirty="0" err="1"/>
              <a:t>trình</a:t>
            </a:r>
            <a:r>
              <a:rPr lang="en-US" b="1" i="1" dirty="0"/>
              <a:t> </a:t>
            </a:r>
            <a:r>
              <a:rPr lang="en-US" b="1" i="1" dirty="0" err="1"/>
              <a:t>kết</a:t>
            </a:r>
            <a:r>
              <a:rPr lang="en-US" b="1" i="1" dirty="0"/>
              <a:t> </a:t>
            </a:r>
            <a:r>
              <a:rPr lang="en-US" b="1" i="1" dirty="0" err="1"/>
              <a:t>nạp</a:t>
            </a:r>
            <a:r>
              <a:rPr lang="en-US" b="1" i="1" dirty="0"/>
              <a:t> </a:t>
            </a:r>
            <a:r>
              <a:rPr lang="en-US" b="1" i="1" dirty="0" err="1"/>
              <a:t>đảng</a:t>
            </a:r>
            <a:r>
              <a:rPr lang="en-US" b="1" i="1" dirty="0"/>
              <a:t> </a:t>
            </a:r>
            <a:r>
              <a:rPr lang="vi-VN" b="1" i="1" dirty="0" smtClean="0"/>
              <a:t>viên.</a:t>
            </a:r>
          </a:p>
          <a:p>
            <a:pPr marL="342900" indent="-342900" algn="l">
              <a:buFont typeface="Arial" panose="020B0604020202020204" pitchFamily="34" charset="0"/>
              <a:buChar char="•"/>
            </a:pPr>
            <a:r>
              <a:rPr lang="en-US" dirty="0" err="1"/>
              <a:t>Thực</a:t>
            </a:r>
            <a:r>
              <a:rPr lang="en-US" dirty="0"/>
              <a:t> </a:t>
            </a:r>
            <a:r>
              <a:rPr lang="en-US" dirty="0" err="1"/>
              <a:t>hiện</a:t>
            </a:r>
            <a:r>
              <a:rPr lang="en-US" dirty="0"/>
              <a:t> </a:t>
            </a:r>
            <a:r>
              <a:rPr lang="en-US" dirty="0" err="1"/>
              <a:t>quy</a:t>
            </a:r>
            <a:r>
              <a:rPr lang="en-US" dirty="0"/>
              <a:t> </a:t>
            </a:r>
            <a:r>
              <a:rPr lang="en-US" dirty="0" err="1"/>
              <a:t>trình</a:t>
            </a:r>
            <a:r>
              <a:rPr lang="en-US" dirty="0"/>
              <a:t> </a:t>
            </a:r>
            <a:r>
              <a:rPr lang="en-US" dirty="0" err="1"/>
              <a:t>kết</a:t>
            </a:r>
            <a:r>
              <a:rPr lang="en-US" dirty="0"/>
              <a:t> </a:t>
            </a:r>
            <a:r>
              <a:rPr lang="en-US" dirty="0" err="1"/>
              <a:t>nạp</a:t>
            </a:r>
            <a:r>
              <a:rPr lang="en-US" dirty="0"/>
              <a:t> </a:t>
            </a:r>
            <a:r>
              <a:rPr lang="en-US" dirty="0" err="1"/>
              <a:t>đảng</a:t>
            </a:r>
            <a:r>
              <a:rPr lang="en-US" dirty="0"/>
              <a:t> </a:t>
            </a:r>
            <a:r>
              <a:rPr lang="en-US" dirty="0" err="1"/>
              <a:t>viên</a:t>
            </a:r>
            <a:r>
              <a:rPr lang="en-US" dirty="0"/>
              <a:t> </a:t>
            </a:r>
            <a:r>
              <a:rPr lang="en-US" dirty="0" err="1"/>
              <a:t>cho</a:t>
            </a:r>
            <a:r>
              <a:rPr lang="en-US" dirty="0"/>
              <a:t> </a:t>
            </a:r>
            <a:r>
              <a:rPr lang="en-US" dirty="0" err="1"/>
              <a:t>quần</a:t>
            </a:r>
            <a:r>
              <a:rPr lang="en-US" dirty="0"/>
              <a:t> </a:t>
            </a:r>
            <a:r>
              <a:rPr lang="en-US" dirty="0" err="1"/>
              <a:t>chúng</a:t>
            </a:r>
            <a:r>
              <a:rPr lang="en-US" dirty="0"/>
              <a:t> </a:t>
            </a:r>
            <a:r>
              <a:rPr lang="en-US" dirty="0" err="1"/>
              <a:t>là</a:t>
            </a:r>
            <a:r>
              <a:rPr lang="en-US" dirty="0"/>
              <a:t> </a:t>
            </a:r>
            <a:r>
              <a:rPr lang="en-US" dirty="0" err="1"/>
              <a:t>sinh</a:t>
            </a:r>
            <a:r>
              <a:rPr lang="en-US" dirty="0"/>
              <a:t> </a:t>
            </a:r>
            <a:r>
              <a:rPr lang="en-US" dirty="0" err="1"/>
              <a:t>viên</a:t>
            </a:r>
            <a:r>
              <a:rPr lang="en-US" dirty="0"/>
              <a:t> </a:t>
            </a:r>
            <a:r>
              <a:rPr lang="en-US" dirty="0" err="1"/>
              <a:t>phải</a:t>
            </a:r>
            <a:r>
              <a:rPr lang="en-US" dirty="0"/>
              <a:t> </a:t>
            </a:r>
            <a:r>
              <a:rPr lang="en-US" dirty="0" err="1"/>
              <a:t>theo</a:t>
            </a:r>
            <a:r>
              <a:rPr lang="en-US" dirty="0"/>
              <a:t> </a:t>
            </a:r>
            <a:r>
              <a:rPr lang="en-US" dirty="0" err="1"/>
              <a:t>đúng</a:t>
            </a:r>
            <a:r>
              <a:rPr lang="en-US" dirty="0"/>
              <a:t> </a:t>
            </a:r>
            <a:r>
              <a:rPr lang="en-US" dirty="0" err="1"/>
              <a:t>quy</a:t>
            </a:r>
            <a:r>
              <a:rPr lang="en-US" dirty="0"/>
              <a:t> </a:t>
            </a:r>
            <a:r>
              <a:rPr lang="en-US" dirty="0" err="1"/>
              <a:t>trình</a:t>
            </a:r>
            <a:r>
              <a:rPr lang="en-US" dirty="0"/>
              <a:t> </a:t>
            </a:r>
            <a:r>
              <a:rPr lang="en-US" dirty="0" err="1"/>
              <a:t>và</a:t>
            </a:r>
            <a:r>
              <a:rPr lang="en-US" dirty="0"/>
              <a:t> </a:t>
            </a:r>
            <a:r>
              <a:rPr lang="en-US" dirty="0" err="1"/>
              <a:t>các</a:t>
            </a:r>
            <a:r>
              <a:rPr lang="en-US" dirty="0"/>
              <a:t> </a:t>
            </a:r>
            <a:r>
              <a:rPr lang="en-US" dirty="0" err="1"/>
              <a:t>bước</a:t>
            </a:r>
            <a:r>
              <a:rPr lang="en-US" dirty="0"/>
              <a:t>, </a:t>
            </a:r>
            <a:r>
              <a:rPr lang="en-US" dirty="0" err="1"/>
              <a:t>tuân</a:t>
            </a:r>
            <a:r>
              <a:rPr lang="en-US" dirty="0"/>
              <a:t> </a:t>
            </a:r>
            <a:r>
              <a:rPr lang="en-US" dirty="0" err="1"/>
              <a:t>theo</a:t>
            </a:r>
            <a:r>
              <a:rPr lang="en-US" dirty="0"/>
              <a:t> </a:t>
            </a:r>
            <a:r>
              <a:rPr lang="en-US" dirty="0" err="1"/>
              <a:t>điều</a:t>
            </a:r>
            <a:r>
              <a:rPr lang="en-US" dirty="0"/>
              <a:t> </a:t>
            </a:r>
            <a:r>
              <a:rPr lang="en-US" dirty="0" err="1"/>
              <a:t>lệ</a:t>
            </a:r>
            <a:r>
              <a:rPr lang="en-US" dirty="0"/>
              <a:t>, </a:t>
            </a:r>
            <a:r>
              <a:rPr lang="en-US" dirty="0" err="1"/>
              <a:t>quy</a:t>
            </a:r>
            <a:r>
              <a:rPr lang="en-US" dirty="0"/>
              <a:t> </a:t>
            </a:r>
            <a:r>
              <a:rPr lang="en-US" dirty="0" err="1"/>
              <a:t>định</a:t>
            </a:r>
            <a:r>
              <a:rPr lang="en-US" dirty="0"/>
              <a:t> </a:t>
            </a:r>
            <a:r>
              <a:rPr lang="en-US" dirty="0" err="1"/>
              <a:t>kết</a:t>
            </a:r>
            <a:r>
              <a:rPr lang="en-US" dirty="0"/>
              <a:t> </a:t>
            </a:r>
            <a:r>
              <a:rPr lang="en-US" dirty="0" err="1"/>
              <a:t>nạp</a:t>
            </a:r>
            <a:r>
              <a:rPr lang="en-US" dirty="0"/>
              <a:t> </a:t>
            </a:r>
            <a:r>
              <a:rPr lang="en-US" dirty="0" err="1"/>
              <a:t>Đảng</a:t>
            </a:r>
            <a:r>
              <a:rPr lang="en-US" dirty="0"/>
              <a:t>. </a:t>
            </a:r>
            <a:r>
              <a:rPr lang="en-US" dirty="0" err="1"/>
              <a:t>Quy</a:t>
            </a:r>
            <a:r>
              <a:rPr lang="en-US" dirty="0"/>
              <a:t> </a:t>
            </a:r>
            <a:r>
              <a:rPr lang="en-US" dirty="0" err="1"/>
              <a:t>trình</a:t>
            </a:r>
            <a:r>
              <a:rPr lang="en-US" dirty="0"/>
              <a:t> </a:t>
            </a:r>
            <a:r>
              <a:rPr lang="en-US" dirty="0" err="1"/>
              <a:t>kết</a:t>
            </a:r>
            <a:r>
              <a:rPr lang="en-US" dirty="0"/>
              <a:t> </a:t>
            </a:r>
            <a:r>
              <a:rPr lang="en-US" dirty="0" err="1"/>
              <a:t>nạp</a:t>
            </a:r>
            <a:r>
              <a:rPr lang="en-US" dirty="0"/>
              <a:t> </a:t>
            </a:r>
            <a:r>
              <a:rPr lang="en-US" dirty="0" err="1"/>
              <a:t>đảng</a:t>
            </a:r>
            <a:r>
              <a:rPr lang="en-US" dirty="0"/>
              <a:t> </a:t>
            </a:r>
            <a:r>
              <a:rPr lang="en-US" dirty="0" err="1"/>
              <a:t>viên</a:t>
            </a:r>
            <a:r>
              <a:rPr lang="en-US" dirty="0"/>
              <a:t> </a:t>
            </a:r>
            <a:r>
              <a:rPr lang="en-US" dirty="0" err="1"/>
              <a:t>phải</a:t>
            </a:r>
            <a:r>
              <a:rPr lang="en-US" dirty="0"/>
              <a:t> </a:t>
            </a:r>
            <a:r>
              <a:rPr lang="en-US" dirty="0" err="1"/>
              <a:t>bảo</a:t>
            </a:r>
            <a:r>
              <a:rPr lang="en-US" dirty="0"/>
              <a:t> </a:t>
            </a:r>
            <a:r>
              <a:rPr lang="en-US" dirty="0" err="1"/>
              <a:t>đảm</a:t>
            </a:r>
            <a:r>
              <a:rPr lang="en-US" dirty="0"/>
              <a:t> </a:t>
            </a:r>
            <a:r>
              <a:rPr lang="en-US" dirty="0" err="1"/>
              <a:t>sự</a:t>
            </a:r>
            <a:r>
              <a:rPr lang="en-US" dirty="0"/>
              <a:t> </a:t>
            </a:r>
            <a:r>
              <a:rPr lang="en-US" dirty="0" err="1"/>
              <a:t>công</a:t>
            </a:r>
            <a:r>
              <a:rPr lang="en-US" dirty="0"/>
              <a:t> </a:t>
            </a:r>
            <a:r>
              <a:rPr lang="en-US" dirty="0" err="1"/>
              <a:t>bằng</a:t>
            </a:r>
            <a:r>
              <a:rPr lang="en-US" dirty="0"/>
              <a:t>, </a:t>
            </a:r>
            <a:r>
              <a:rPr lang="en-US" dirty="0" err="1"/>
              <a:t>công</a:t>
            </a:r>
            <a:r>
              <a:rPr lang="en-US" dirty="0"/>
              <a:t> minh </a:t>
            </a:r>
            <a:r>
              <a:rPr lang="en-US" dirty="0" err="1"/>
              <a:t>cho</a:t>
            </a:r>
            <a:r>
              <a:rPr lang="en-US" dirty="0"/>
              <a:t> </a:t>
            </a:r>
            <a:r>
              <a:rPr lang="en-US" dirty="0" err="1"/>
              <a:t>tất</a:t>
            </a:r>
            <a:r>
              <a:rPr lang="en-US" dirty="0"/>
              <a:t> </a:t>
            </a:r>
            <a:r>
              <a:rPr lang="en-US" dirty="0" err="1"/>
              <a:t>cả</a:t>
            </a:r>
            <a:r>
              <a:rPr lang="en-US" dirty="0"/>
              <a:t> </a:t>
            </a:r>
            <a:r>
              <a:rPr lang="en-US" dirty="0" err="1"/>
              <a:t>sinh</a:t>
            </a:r>
            <a:r>
              <a:rPr lang="en-US" dirty="0"/>
              <a:t> </a:t>
            </a:r>
            <a:r>
              <a:rPr lang="en-US" dirty="0" err="1"/>
              <a:t>viên</a:t>
            </a:r>
            <a:r>
              <a:rPr lang="en-US" dirty="0"/>
              <a:t> do </a:t>
            </a:r>
            <a:r>
              <a:rPr lang="en-US" dirty="0" err="1"/>
              <a:t>quy</a:t>
            </a:r>
            <a:r>
              <a:rPr lang="en-US" dirty="0"/>
              <a:t> </a:t>
            </a:r>
            <a:r>
              <a:rPr lang="en-US" dirty="0" err="1"/>
              <a:t>trình</a:t>
            </a:r>
            <a:r>
              <a:rPr lang="en-US" dirty="0"/>
              <a:t> </a:t>
            </a:r>
            <a:r>
              <a:rPr lang="en-US" dirty="0" err="1"/>
              <a:t>bắt</a:t>
            </a:r>
            <a:r>
              <a:rPr lang="en-US" dirty="0"/>
              <a:t> </a:t>
            </a:r>
            <a:r>
              <a:rPr lang="en-US" dirty="0" err="1"/>
              <a:t>đầu</a:t>
            </a:r>
            <a:r>
              <a:rPr lang="en-US" dirty="0"/>
              <a:t> </a:t>
            </a:r>
            <a:r>
              <a:rPr lang="en-US" dirty="0" err="1"/>
              <a:t>từ</a:t>
            </a:r>
            <a:r>
              <a:rPr lang="en-US" dirty="0"/>
              <a:t> </a:t>
            </a:r>
            <a:r>
              <a:rPr lang="en-US" dirty="0" err="1"/>
              <a:t>cơ</a:t>
            </a:r>
            <a:r>
              <a:rPr lang="en-US" dirty="0"/>
              <a:t> </a:t>
            </a:r>
            <a:r>
              <a:rPr lang="en-US" dirty="0" err="1"/>
              <a:t>sở</a:t>
            </a:r>
            <a:r>
              <a:rPr lang="en-US" dirty="0"/>
              <a:t> (chi </a:t>
            </a:r>
            <a:r>
              <a:rPr lang="en-US" dirty="0" err="1"/>
              <a:t>đoàn</a:t>
            </a:r>
            <a:r>
              <a:rPr lang="en-US" dirty="0"/>
              <a:t>, </a:t>
            </a:r>
            <a:r>
              <a:rPr lang="en-US" dirty="0" err="1"/>
              <a:t>hội</a:t>
            </a:r>
            <a:r>
              <a:rPr lang="en-US" dirty="0"/>
              <a:t>) </a:t>
            </a:r>
            <a:r>
              <a:rPr lang="en-US" dirty="0" err="1"/>
              <a:t>nơi</a:t>
            </a:r>
            <a:r>
              <a:rPr lang="en-US" dirty="0"/>
              <a:t> </a:t>
            </a:r>
            <a:r>
              <a:rPr lang="en-US" dirty="0" err="1"/>
              <a:t>sinh</a:t>
            </a:r>
            <a:r>
              <a:rPr lang="en-US" dirty="0"/>
              <a:t> </a:t>
            </a:r>
            <a:r>
              <a:rPr lang="en-US" dirty="0" err="1"/>
              <a:t>viên</a:t>
            </a:r>
            <a:r>
              <a:rPr lang="en-US" dirty="0"/>
              <a:t> </a:t>
            </a:r>
            <a:r>
              <a:rPr lang="en-US" dirty="0" err="1"/>
              <a:t>sinh</a:t>
            </a:r>
            <a:r>
              <a:rPr lang="en-US" dirty="0"/>
              <a:t> </a:t>
            </a:r>
            <a:r>
              <a:rPr lang="en-US" dirty="0" err="1"/>
              <a:t>hoạt</a:t>
            </a:r>
            <a:r>
              <a:rPr lang="en-US" dirty="0"/>
              <a:t>, </a:t>
            </a:r>
            <a:r>
              <a:rPr lang="en-US" dirty="0" err="1"/>
              <a:t>học</a:t>
            </a:r>
            <a:r>
              <a:rPr lang="en-US" dirty="0"/>
              <a:t> </a:t>
            </a:r>
            <a:r>
              <a:rPr lang="en-US" dirty="0" err="1"/>
              <a:t>tập</a:t>
            </a:r>
            <a:r>
              <a:rPr lang="en-US" dirty="0"/>
              <a:t>.</a:t>
            </a:r>
          </a:p>
          <a:p>
            <a:pPr marL="342900" indent="-342900" algn="l">
              <a:buFont typeface="Arial" panose="020B0604020202020204" pitchFamily="34" charset="0"/>
              <a:buChar char="•"/>
            </a:pPr>
            <a:endParaRPr lang="vi-VN" dirty="0" smtClean="0"/>
          </a:p>
        </p:txBody>
      </p:sp>
    </p:spTree>
    <p:extLst>
      <p:ext uri="{BB962C8B-B14F-4D97-AF65-F5344CB8AC3E}">
        <p14:creationId xmlns:p14="http://schemas.microsoft.com/office/powerpoint/2010/main" val="1677830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6" name="Subtitle 5"/>
          <p:cNvSpPr>
            <a:spLocks noGrp="1"/>
          </p:cNvSpPr>
          <p:nvPr>
            <p:ph type="subTitle" idx="1"/>
          </p:nvPr>
        </p:nvSpPr>
        <p:spPr>
          <a:xfrm>
            <a:off x="838200" y="492369"/>
            <a:ext cx="10515600" cy="4797083"/>
          </a:xfrm>
        </p:spPr>
        <p:txBody>
          <a:bodyPr>
            <a:normAutofit lnSpcReduction="10000"/>
          </a:bodyPr>
          <a:lstStyle/>
          <a:p>
            <a:pPr marL="342900" indent="-342900" algn="l">
              <a:buFont typeface="Wingdings" panose="05000000000000000000" pitchFamily="2" charset="2"/>
              <a:buChar char="ü"/>
            </a:pPr>
            <a:r>
              <a:rPr lang="en-US" b="1" i="1" dirty="0" err="1"/>
              <a:t>Năm</a:t>
            </a:r>
            <a:r>
              <a:rPr lang="en-US" b="1" i="1" dirty="0"/>
              <a:t> </a:t>
            </a:r>
            <a:r>
              <a:rPr lang="en-US" b="1" i="1" dirty="0" err="1"/>
              <a:t>là</a:t>
            </a:r>
            <a:r>
              <a:rPr lang="en-US" b="1" dirty="0"/>
              <a:t>, </a:t>
            </a:r>
            <a:r>
              <a:rPr lang="en-US" b="1" i="1" dirty="0" err="1"/>
              <a:t>kiện</a:t>
            </a:r>
            <a:r>
              <a:rPr lang="en-US" b="1" i="1" dirty="0"/>
              <a:t> </a:t>
            </a:r>
            <a:r>
              <a:rPr lang="en-US" b="1" i="1" dirty="0" err="1"/>
              <a:t>toàn</a:t>
            </a:r>
            <a:r>
              <a:rPr lang="en-US" b="1" i="1" dirty="0"/>
              <a:t>, </a:t>
            </a:r>
            <a:r>
              <a:rPr lang="en-US" b="1" i="1" dirty="0" err="1"/>
              <a:t>nâng</a:t>
            </a:r>
            <a:r>
              <a:rPr lang="en-US" b="1" i="1" dirty="0"/>
              <a:t> </a:t>
            </a:r>
            <a:r>
              <a:rPr lang="en-US" b="1" i="1" dirty="0" err="1"/>
              <a:t>cao</a:t>
            </a:r>
            <a:r>
              <a:rPr lang="en-US" b="1" i="1" dirty="0"/>
              <a:t> </a:t>
            </a:r>
            <a:r>
              <a:rPr lang="en-US" b="1" i="1" dirty="0" err="1"/>
              <a:t>chất</a:t>
            </a:r>
            <a:r>
              <a:rPr lang="en-US" b="1" i="1" dirty="0"/>
              <a:t> </a:t>
            </a:r>
            <a:r>
              <a:rPr lang="en-US" b="1" i="1" dirty="0" err="1"/>
              <a:t>lượng</a:t>
            </a:r>
            <a:r>
              <a:rPr lang="en-US" b="1" i="1" dirty="0"/>
              <a:t> </a:t>
            </a:r>
            <a:r>
              <a:rPr lang="en-US" b="1" i="1" dirty="0" err="1"/>
              <a:t>hoạt</a:t>
            </a:r>
            <a:r>
              <a:rPr lang="en-US" b="1" i="1" dirty="0"/>
              <a:t> </a:t>
            </a:r>
            <a:r>
              <a:rPr lang="en-US" b="1" i="1" dirty="0" err="1"/>
              <a:t>động</a:t>
            </a:r>
            <a:r>
              <a:rPr lang="en-US" b="1" i="1" dirty="0"/>
              <a:t> </a:t>
            </a:r>
            <a:r>
              <a:rPr lang="en-US" b="1" i="1" dirty="0" err="1"/>
              <a:t>của</a:t>
            </a:r>
            <a:r>
              <a:rPr lang="en-US" b="1" i="1" dirty="0"/>
              <a:t> </a:t>
            </a:r>
            <a:r>
              <a:rPr lang="en-US" b="1" i="1" dirty="0" err="1"/>
              <a:t>tổ</a:t>
            </a:r>
            <a:r>
              <a:rPr lang="en-US" b="1" i="1" dirty="0"/>
              <a:t> </a:t>
            </a:r>
            <a:r>
              <a:rPr lang="en-US" b="1" i="1" dirty="0" err="1"/>
              <a:t>chức</a:t>
            </a:r>
            <a:r>
              <a:rPr lang="en-US" b="1" i="1" dirty="0"/>
              <a:t> </a:t>
            </a:r>
            <a:r>
              <a:rPr lang="en-US" b="1" i="1" dirty="0" err="1"/>
              <a:t>đoàn</a:t>
            </a:r>
            <a:r>
              <a:rPr lang="en-US" b="1" i="1" dirty="0"/>
              <a:t> TNCS </a:t>
            </a:r>
            <a:r>
              <a:rPr lang="en-US" b="1" i="1" dirty="0" err="1"/>
              <a:t>Hồ</a:t>
            </a:r>
            <a:r>
              <a:rPr lang="en-US" b="1" i="1" dirty="0"/>
              <a:t> </a:t>
            </a:r>
            <a:r>
              <a:rPr lang="en-US" b="1" i="1" dirty="0" err="1"/>
              <a:t>Chí</a:t>
            </a:r>
            <a:r>
              <a:rPr lang="en-US" b="1" i="1" dirty="0"/>
              <a:t> Minh </a:t>
            </a:r>
            <a:r>
              <a:rPr lang="en-US" b="1" i="1" dirty="0" err="1"/>
              <a:t>và</a:t>
            </a:r>
            <a:r>
              <a:rPr lang="en-US" b="1" i="1" dirty="0"/>
              <a:t> </a:t>
            </a:r>
            <a:r>
              <a:rPr lang="en-US" b="1" i="1" dirty="0" err="1"/>
              <a:t>hội</a:t>
            </a:r>
            <a:r>
              <a:rPr lang="en-US" b="1" i="1" dirty="0"/>
              <a:t> </a:t>
            </a:r>
            <a:r>
              <a:rPr lang="en-US" b="1" i="1" dirty="0" err="1"/>
              <a:t>sinh</a:t>
            </a:r>
            <a:r>
              <a:rPr lang="en-US" b="1" i="1" dirty="0"/>
              <a:t> </a:t>
            </a:r>
            <a:r>
              <a:rPr lang="en-US" b="1" i="1" dirty="0" err="1"/>
              <a:t>viên</a:t>
            </a:r>
            <a:r>
              <a:rPr lang="en-US" b="1" i="1" dirty="0"/>
              <a:t> </a:t>
            </a:r>
            <a:r>
              <a:rPr lang="en-US" b="1" i="1" dirty="0" err="1"/>
              <a:t>trong</a:t>
            </a:r>
            <a:r>
              <a:rPr lang="en-US" b="1" i="1" dirty="0"/>
              <a:t> </a:t>
            </a:r>
            <a:r>
              <a:rPr lang="en-US" b="1" i="1" dirty="0" err="1"/>
              <a:t>tham</a:t>
            </a:r>
            <a:r>
              <a:rPr lang="en-US" b="1" i="1" dirty="0"/>
              <a:t> </a:t>
            </a:r>
            <a:r>
              <a:rPr lang="en-US" b="1" i="1" dirty="0" err="1"/>
              <a:t>gia</a:t>
            </a:r>
            <a:r>
              <a:rPr lang="en-US" b="1" i="1" dirty="0"/>
              <a:t> </a:t>
            </a:r>
            <a:r>
              <a:rPr lang="en-US" b="1" i="1" dirty="0" err="1"/>
              <a:t>xây</a:t>
            </a:r>
            <a:r>
              <a:rPr lang="en-US" b="1" i="1" dirty="0"/>
              <a:t> </a:t>
            </a:r>
            <a:r>
              <a:rPr lang="en-US" b="1" i="1" dirty="0" err="1"/>
              <a:t>dựng</a:t>
            </a:r>
            <a:r>
              <a:rPr lang="en-US" b="1" i="1" dirty="0"/>
              <a:t> </a:t>
            </a:r>
            <a:r>
              <a:rPr lang="en-US" b="1" i="1" dirty="0" err="1"/>
              <a:t>phát</a:t>
            </a:r>
            <a:r>
              <a:rPr lang="en-US" b="1" i="1" dirty="0"/>
              <a:t> </a:t>
            </a:r>
            <a:r>
              <a:rPr lang="en-US" b="1" i="1" dirty="0" err="1"/>
              <a:t>triển</a:t>
            </a:r>
            <a:r>
              <a:rPr lang="en-US" b="1" i="1" dirty="0"/>
              <a:t> </a:t>
            </a:r>
            <a:r>
              <a:rPr lang="en-US" b="1" i="1" dirty="0" err="1"/>
              <a:t>đảng</a:t>
            </a:r>
            <a:r>
              <a:rPr lang="en-US" b="1" i="1" dirty="0"/>
              <a:t> </a:t>
            </a:r>
            <a:r>
              <a:rPr lang="vi-VN" b="1" i="1" dirty="0" smtClean="0"/>
              <a:t>viên.</a:t>
            </a:r>
          </a:p>
          <a:p>
            <a:pPr marL="342900" indent="-342900" algn="l">
              <a:buFont typeface="Arial" panose="020B0604020202020204" pitchFamily="34" charset="0"/>
              <a:buChar char="•"/>
            </a:pPr>
            <a:r>
              <a:rPr lang="en-US" i="1" dirty="0"/>
              <a:t>. </a:t>
            </a:r>
            <a:r>
              <a:rPr lang="en-US" dirty="0" err="1"/>
              <a:t>Để</a:t>
            </a:r>
            <a:r>
              <a:rPr lang="en-US" dirty="0"/>
              <a:t> </a:t>
            </a:r>
            <a:r>
              <a:rPr lang="en-US" dirty="0" err="1"/>
              <a:t>xây</a:t>
            </a:r>
            <a:r>
              <a:rPr lang="en-US" dirty="0"/>
              <a:t> </a:t>
            </a:r>
            <a:r>
              <a:rPr lang="en-US" dirty="0" err="1"/>
              <a:t>dựng</a:t>
            </a:r>
            <a:r>
              <a:rPr lang="en-US" dirty="0"/>
              <a:t> </a:t>
            </a:r>
            <a:r>
              <a:rPr lang="en-US" dirty="0" err="1"/>
              <a:t>tổ</a:t>
            </a:r>
            <a:r>
              <a:rPr lang="en-US" dirty="0"/>
              <a:t> </a:t>
            </a:r>
            <a:r>
              <a:rPr lang="en-US" dirty="0" err="1"/>
              <a:t>chức</a:t>
            </a:r>
            <a:r>
              <a:rPr lang="en-US" dirty="0"/>
              <a:t> </a:t>
            </a:r>
            <a:r>
              <a:rPr lang="en-US" dirty="0" err="1"/>
              <a:t>đoàn</a:t>
            </a:r>
            <a:r>
              <a:rPr lang="en-US" dirty="0"/>
              <a:t> </a:t>
            </a:r>
            <a:r>
              <a:rPr lang="en-US" dirty="0" err="1"/>
              <a:t>thanh</a:t>
            </a:r>
            <a:r>
              <a:rPr lang="en-US" dirty="0"/>
              <a:t> </a:t>
            </a:r>
            <a:r>
              <a:rPr lang="en-US" dirty="0" err="1"/>
              <a:t>niên</a:t>
            </a:r>
            <a:r>
              <a:rPr lang="en-US" dirty="0"/>
              <a:t> </a:t>
            </a:r>
            <a:r>
              <a:rPr lang="en-US" dirty="0" err="1"/>
              <a:t>và</a:t>
            </a:r>
            <a:r>
              <a:rPr lang="en-US" dirty="0"/>
              <a:t> </a:t>
            </a:r>
            <a:r>
              <a:rPr lang="en-US" dirty="0" err="1"/>
              <a:t>hội</a:t>
            </a:r>
            <a:r>
              <a:rPr lang="en-US" dirty="0"/>
              <a:t> </a:t>
            </a:r>
            <a:r>
              <a:rPr lang="en-US" dirty="0" err="1"/>
              <a:t>sinh</a:t>
            </a:r>
            <a:r>
              <a:rPr lang="en-US" dirty="0"/>
              <a:t> </a:t>
            </a:r>
            <a:r>
              <a:rPr lang="en-US" dirty="0" err="1"/>
              <a:t>viên</a:t>
            </a:r>
            <a:r>
              <a:rPr lang="en-US" dirty="0"/>
              <a:t> </a:t>
            </a:r>
            <a:r>
              <a:rPr lang="en-US" dirty="0" err="1"/>
              <a:t>vững</a:t>
            </a:r>
            <a:r>
              <a:rPr lang="en-US" dirty="0"/>
              <a:t> </a:t>
            </a:r>
            <a:r>
              <a:rPr lang="en-US" dirty="0" err="1"/>
              <a:t>mạnh</a:t>
            </a:r>
            <a:r>
              <a:rPr lang="en-US" dirty="0"/>
              <a:t> </a:t>
            </a:r>
            <a:r>
              <a:rPr lang="en-US" dirty="0" err="1"/>
              <a:t>về</a:t>
            </a:r>
            <a:r>
              <a:rPr lang="en-US" dirty="0"/>
              <a:t> </a:t>
            </a:r>
            <a:r>
              <a:rPr lang="en-US" dirty="0" err="1"/>
              <a:t>mọi</a:t>
            </a:r>
            <a:r>
              <a:rPr lang="en-US" dirty="0"/>
              <a:t> </a:t>
            </a:r>
            <a:r>
              <a:rPr lang="en-US" dirty="0" err="1"/>
              <a:t>mặt</a:t>
            </a:r>
            <a:r>
              <a:rPr lang="en-US" dirty="0"/>
              <a:t> </a:t>
            </a:r>
            <a:r>
              <a:rPr lang="en-US" dirty="0" err="1"/>
              <a:t>và</a:t>
            </a:r>
            <a:r>
              <a:rPr lang="en-US" dirty="0"/>
              <a:t> </a:t>
            </a:r>
            <a:r>
              <a:rPr lang="en-US" dirty="0" err="1"/>
              <a:t>tích</a:t>
            </a:r>
            <a:r>
              <a:rPr lang="en-US" dirty="0"/>
              <a:t> </a:t>
            </a:r>
            <a:r>
              <a:rPr lang="en-US" dirty="0" err="1"/>
              <a:t>cực</a:t>
            </a:r>
            <a:r>
              <a:rPr lang="en-US" dirty="0"/>
              <a:t> </a:t>
            </a:r>
            <a:r>
              <a:rPr lang="en-US" dirty="0" err="1"/>
              <a:t>tham</a:t>
            </a:r>
            <a:r>
              <a:rPr lang="en-US" dirty="0"/>
              <a:t> </a:t>
            </a:r>
            <a:r>
              <a:rPr lang="en-US" dirty="0" err="1"/>
              <a:t>gia</a:t>
            </a:r>
            <a:r>
              <a:rPr lang="en-US" dirty="0"/>
              <a:t> </a:t>
            </a:r>
            <a:r>
              <a:rPr lang="en-US" dirty="0" err="1"/>
              <a:t>xây</a:t>
            </a:r>
            <a:r>
              <a:rPr lang="en-US" dirty="0"/>
              <a:t> </a:t>
            </a:r>
            <a:r>
              <a:rPr lang="en-US" dirty="0" err="1"/>
              <a:t>dựng</a:t>
            </a:r>
            <a:r>
              <a:rPr lang="en-US" dirty="0"/>
              <a:t> </a:t>
            </a:r>
            <a:r>
              <a:rPr lang="en-US" dirty="0" err="1"/>
              <a:t>Đảng</a:t>
            </a:r>
            <a:r>
              <a:rPr lang="en-US" dirty="0"/>
              <a:t> </a:t>
            </a:r>
            <a:r>
              <a:rPr lang="en-US" dirty="0" err="1"/>
              <a:t>cần</a:t>
            </a:r>
            <a:r>
              <a:rPr lang="en-US" dirty="0"/>
              <a:t> </a:t>
            </a:r>
            <a:r>
              <a:rPr lang="en-US" dirty="0" err="1"/>
              <a:t>chú</a:t>
            </a:r>
            <a:r>
              <a:rPr lang="en-US" dirty="0"/>
              <a:t> ý </a:t>
            </a:r>
            <a:r>
              <a:rPr lang="en-US" dirty="0" err="1"/>
              <a:t>xây</a:t>
            </a:r>
            <a:r>
              <a:rPr lang="en-US" dirty="0"/>
              <a:t> </a:t>
            </a:r>
            <a:r>
              <a:rPr lang="en-US" dirty="0" err="1"/>
              <a:t>dựng</a:t>
            </a:r>
            <a:r>
              <a:rPr lang="en-US" dirty="0"/>
              <a:t> </a:t>
            </a:r>
            <a:r>
              <a:rPr lang="en-US" dirty="0" err="1"/>
              <a:t>đội</a:t>
            </a:r>
            <a:r>
              <a:rPr lang="en-US" dirty="0"/>
              <a:t> </a:t>
            </a:r>
            <a:r>
              <a:rPr lang="en-US" dirty="0" err="1"/>
              <a:t>ngũ</a:t>
            </a:r>
            <a:r>
              <a:rPr lang="en-US" dirty="0"/>
              <a:t> </a:t>
            </a:r>
            <a:r>
              <a:rPr lang="en-US" dirty="0" err="1"/>
              <a:t>cán</a:t>
            </a:r>
            <a:r>
              <a:rPr lang="en-US" dirty="0"/>
              <a:t> </a:t>
            </a:r>
            <a:r>
              <a:rPr lang="en-US" dirty="0" err="1"/>
              <a:t>bộ</a:t>
            </a:r>
            <a:r>
              <a:rPr lang="en-US" dirty="0"/>
              <a:t> </a:t>
            </a:r>
            <a:r>
              <a:rPr lang="en-US" dirty="0" err="1"/>
              <a:t>đoàn</a:t>
            </a:r>
            <a:r>
              <a:rPr lang="en-US" dirty="0"/>
              <a:t>, </a:t>
            </a:r>
            <a:r>
              <a:rPr lang="en-US" dirty="0" err="1"/>
              <a:t>hội</a:t>
            </a:r>
            <a:r>
              <a:rPr lang="en-US" dirty="0"/>
              <a:t> </a:t>
            </a:r>
            <a:r>
              <a:rPr lang="en-US" dirty="0" err="1"/>
              <a:t>vững</a:t>
            </a:r>
            <a:r>
              <a:rPr lang="en-US" dirty="0"/>
              <a:t> </a:t>
            </a:r>
            <a:r>
              <a:rPr lang="en-US" dirty="0" err="1"/>
              <a:t>mạnh</a:t>
            </a:r>
            <a:r>
              <a:rPr lang="en-US" dirty="0"/>
              <a:t>: </a:t>
            </a:r>
            <a:r>
              <a:rPr lang="en-US" dirty="0" err="1"/>
              <a:t>xác</a:t>
            </a:r>
            <a:r>
              <a:rPr lang="en-US" dirty="0"/>
              <a:t> </a:t>
            </a:r>
            <a:r>
              <a:rPr lang="en-US" dirty="0" err="1"/>
              <a:t>định</a:t>
            </a:r>
            <a:r>
              <a:rPr lang="en-US" dirty="0"/>
              <a:t> </a:t>
            </a:r>
            <a:r>
              <a:rPr lang="en-US" dirty="0" err="1"/>
              <a:t>đúng</a:t>
            </a:r>
            <a:r>
              <a:rPr lang="en-US" dirty="0"/>
              <a:t> </a:t>
            </a:r>
            <a:r>
              <a:rPr lang="en-US" dirty="0" err="1"/>
              <a:t>tiêu</a:t>
            </a:r>
            <a:r>
              <a:rPr lang="en-US" dirty="0"/>
              <a:t> </a:t>
            </a:r>
            <a:r>
              <a:rPr lang="en-US" dirty="0" err="1"/>
              <a:t>chuẩn</a:t>
            </a:r>
            <a:r>
              <a:rPr lang="en-US" dirty="0"/>
              <a:t>, </a:t>
            </a:r>
            <a:r>
              <a:rPr lang="en-US" dirty="0" err="1"/>
              <a:t>đối</a:t>
            </a:r>
            <a:r>
              <a:rPr lang="en-US" dirty="0"/>
              <a:t> </a:t>
            </a:r>
            <a:r>
              <a:rPr lang="en-US" dirty="0" err="1"/>
              <a:t>tượng</a:t>
            </a:r>
            <a:r>
              <a:rPr lang="en-US" dirty="0"/>
              <a:t> </a:t>
            </a:r>
            <a:r>
              <a:rPr lang="en-US" dirty="0" err="1"/>
              <a:t>để</a:t>
            </a:r>
            <a:r>
              <a:rPr lang="en-US" dirty="0"/>
              <a:t> </a:t>
            </a:r>
            <a:r>
              <a:rPr lang="en-US" dirty="0" err="1"/>
              <a:t>lựa</a:t>
            </a:r>
            <a:r>
              <a:rPr lang="en-US" dirty="0"/>
              <a:t> </a:t>
            </a:r>
            <a:r>
              <a:rPr lang="en-US" dirty="0" err="1"/>
              <a:t>chọn</a:t>
            </a:r>
            <a:r>
              <a:rPr lang="en-US" dirty="0"/>
              <a:t> </a:t>
            </a:r>
            <a:r>
              <a:rPr lang="en-US" dirty="0" err="1"/>
              <a:t>cán</a:t>
            </a:r>
            <a:r>
              <a:rPr lang="en-US" dirty="0"/>
              <a:t> </a:t>
            </a:r>
            <a:r>
              <a:rPr lang="en-US" dirty="0" err="1"/>
              <a:t>bộ</a:t>
            </a:r>
            <a:r>
              <a:rPr lang="en-US" dirty="0"/>
              <a:t> </a:t>
            </a:r>
            <a:r>
              <a:rPr lang="en-US" dirty="0" err="1"/>
              <a:t>đoàn</a:t>
            </a:r>
            <a:r>
              <a:rPr lang="en-US" dirty="0"/>
              <a:t>, </a:t>
            </a:r>
            <a:r>
              <a:rPr lang="en-US" dirty="0" err="1"/>
              <a:t>hội</a:t>
            </a:r>
            <a:r>
              <a:rPr lang="en-US" dirty="0"/>
              <a:t>; </a:t>
            </a:r>
            <a:r>
              <a:rPr lang="en-US" dirty="0" err="1"/>
              <a:t>đào</a:t>
            </a:r>
            <a:r>
              <a:rPr lang="en-US" dirty="0"/>
              <a:t> </a:t>
            </a:r>
            <a:r>
              <a:rPr lang="en-US" dirty="0" err="1"/>
              <a:t>tạo</a:t>
            </a:r>
            <a:r>
              <a:rPr lang="en-US" dirty="0"/>
              <a:t>, </a:t>
            </a:r>
            <a:r>
              <a:rPr lang="en-US" dirty="0" err="1"/>
              <a:t>bồi</a:t>
            </a:r>
            <a:r>
              <a:rPr lang="en-US" dirty="0"/>
              <a:t> </a:t>
            </a:r>
            <a:r>
              <a:rPr lang="en-US" dirty="0" err="1"/>
              <a:t>dưỡng</a:t>
            </a:r>
            <a:r>
              <a:rPr lang="en-US" dirty="0"/>
              <a:t> </a:t>
            </a:r>
            <a:r>
              <a:rPr lang="en-US" dirty="0" err="1"/>
              <a:t>đội</a:t>
            </a:r>
            <a:r>
              <a:rPr lang="en-US" dirty="0"/>
              <a:t> </a:t>
            </a:r>
            <a:r>
              <a:rPr lang="en-US" dirty="0" err="1"/>
              <a:t>ngũ</a:t>
            </a:r>
            <a:r>
              <a:rPr lang="en-US" dirty="0"/>
              <a:t> </a:t>
            </a:r>
            <a:r>
              <a:rPr lang="en-US" dirty="0" err="1"/>
              <a:t>cán</a:t>
            </a:r>
            <a:r>
              <a:rPr lang="en-US" dirty="0"/>
              <a:t> </a:t>
            </a:r>
            <a:r>
              <a:rPr lang="en-US" dirty="0" err="1"/>
              <a:t>bộ</a:t>
            </a:r>
            <a:r>
              <a:rPr lang="en-US" dirty="0"/>
              <a:t>; </a:t>
            </a:r>
            <a:r>
              <a:rPr lang="en-US" dirty="0" err="1"/>
              <a:t>đầu</a:t>
            </a:r>
            <a:r>
              <a:rPr lang="en-US" dirty="0"/>
              <a:t> </a:t>
            </a:r>
            <a:r>
              <a:rPr lang="en-US" dirty="0" err="1"/>
              <a:t>tư</a:t>
            </a:r>
            <a:r>
              <a:rPr lang="en-US" dirty="0"/>
              <a:t>, </a:t>
            </a:r>
            <a:r>
              <a:rPr lang="en-US" dirty="0" err="1"/>
              <a:t>thực</a:t>
            </a:r>
            <a:r>
              <a:rPr lang="en-US" dirty="0"/>
              <a:t> </a:t>
            </a:r>
            <a:r>
              <a:rPr lang="en-US" dirty="0" err="1"/>
              <a:t>hiện</a:t>
            </a:r>
            <a:r>
              <a:rPr lang="en-US" dirty="0"/>
              <a:t> </a:t>
            </a:r>
            <a:r>
              <a:rPr lang="en-US" dirty="0" err="1"/>
              <a:t>các</a:t>
            </a:r>
            <a:r>
              <a:rPr lang="en-US" dirty="0"/>
              <a:t> </a:t>
            </a:r>
            <a:r>
              <a:rPr lang="en-US" dirty="0" err="1"/>
              <a:t>chế</a:t>
            </a:r>
            <a:r>
              <a:rPr lang="en-US" dirty="0"/>
              <a:t> </a:t>
            </a:r>
            <a:r>
              <a:rPr lang="en-US" dirty="0" err="1"/>
              <a:t>độ</a:t>
            </a:r>
            <a:r>
              <a:rPr lang="en-US" dirty="0"/>
              <a:t> </a:t>
            </a:r>
            <a:r>
              <a:rPr lang="en-US" dirty="0" err="1"/>
              <a:t>chính</a:t>
            </a:r>
            <a:r>
              <a:rPr lang="en-US" dirty="0"/>
              <a:t> </a:t>
            </a:r>
            <a:r>
              <a:rPr lang="en-US" dirty="0" err="1"/>
              <a:t>sách</a:t>
            </a:r>
            <a:r>
              <a:rPr lang="en-US" dirty="0"/>
              <a:t> </a:t>
            </a:r>
            <a:r>
              <a:rPr lang="en-US" dirty="0" err="1"/>
              <a:t>đối</a:t>
            </a:r>
            <a:r>
              <a:rPr lang="en-US" dirty="0"/>
              <a:t> </a:t>
            </a:r>
            <a:r>
              <a:rPr lang="en-US" dirty="0" err="1"/>
              <a:t>với</a:t>
            </a:r>
            <a:r>
              <a:rPr lang="en-US" dirty="0"/>
              <a:t> </a:t>
            </a:r>
            <a:r>
              <a:rPr lang="en-US" dirty="0" err="1"/>
              <a:t>đội</a:t>
            </a:r>
            <a:r>
              <a:rPr lang="en-US" dirty="0"/>
              <a:t> </a:t>
            </a:r>
            <a:r>
              <a:rPr lang="en-US" dirty="0" err="1"/>
              <a:t>ngũ</a:t>
            </a:r>
            <a:r>
              <a:rPr lang="en-US" dirty="0"/>
              <a:t> </a:t>
            </a:r>
            <a:r>
              <a:rPr lang="en-US" dirty="0" err="1"/>
              <a:t>cán</a:t>
            </a:r>
            <a:r>
              <a:rPr lang="en-US" dirty="0"/>
              <a:t> </a:t>
            </a:r>
            <a:r>
              <a:rPr lang="en-US" dirty="0" err="1"/>
              <a:t>bộ</a:t>
            </a:r>
            <a:r>
              <a:rPr lang="en-US" dirty="0"/>
              <a:t> </a:t>
            </a:r>
            <a:r>
              <a:rPr lang="en-US" dirty="0" err="1"/>
              <a:t>đoàn</a:t>
            </a:r>
            <a:r>
              <a:rPr lang="en-US" dirty="0"/>
              <a:t>, </a:t>
            </a:r>
            <a:r>
              <a:rPr lang="en-US" dirty="0" err="1"/>
              <a:t>hội</a:t>
            </a:r>
            <a:r>
              <a:rPr lang="en-US" dirty="0"/>
              <a:t>…</a:t>
            </a:r>
          </a:p>
          <a:p>
            <a:pPr marL="342900" indent="-342900" algn="l">
              <a:buFont typeface="Wingdings" panose="05000000000000000000" pitchFamily="2" charset="2"/>
              <a:buChar char="ü"/>
            </a:pPr>
            <a:r>
              <a:rPr lang="en-US" b="1" i="1" dirty="0" err="1"/>
              <a:t>Sáu</a:t>
            </a:r>
            <a:r>
              <a:rPr lang="en-US" b="1" i="1" dirty="0"/>
              <a:t> </a:t>
            </a:r>
            <a:r>
              <a:rPr lang="en-US" b="1" i="1" dirty="0" err="1"/>
              <a:t>là</a:t>
            </a:r>
            <a:r>
              <a:rPr lang="en-US" b="1" i="1" dirty="0"/>
              <a:t>, </a:t>
            </a:r>
            <a:r>
              <a:rPr lang="en-US" b="1" i="1" dirty="0" err="1"/>
              <a:t>tăng</a:t>
            </a:r>
            <a:r>
              <a:rPr lang="en-US" b="1" i="1" dirty="0"/>
              <a:t> </a:t>
            </a:r>
            <a:r>
              <a:rPr lang="en-US" b="1" i="1" dirty="0" err="1"/>
              <a:t>cường</a:t>
            </a:r>
            <a:r>
              <a:rPr lang="en-US" b="1" i="1" dirty="0"/>
              <a:t> </a:t>
            </a:r>
            <a:r>
              <a:rPr lang="en-US" b="1" i="1" dirty="0" err="1"/>
              <a:t>sự</a:t>
            </a:r>
            <a:r>
              <a:rPr lang="en-US" b="1" i="1" dirty="0"/>
              <a:t> </a:t>
            </a:r>
            <a:r>
              <a:rPr lang="en-US" b="1" i="1" dirty="0" err="1"/>
              <a:t>lãnh</a:t>
            </a:r>
            <a:r>
              <a:rPr lang="en-US" b="1" i="1" dirty="0"/>
              <a:t> </a:t>
            </a:r>
            <a:r>
              <a:rPr lang="en-US" b="1" i="1" dirty="0" err="1"/>
              <a:t>đạo</a:t>
            </a:r>
            <a:r>
              <a:rPr lang="en-US" b="1" i="1" dirty="0"/>
              <a:t>, </a:t>
            </a:r>
            <a:r>
              <a:rPr lang="en-US" b="1" i="1" dirty="0" err="1"/>
              <a:t>chỉ</a:t>
            </a:r>
            <a:r>
              <a:rPr lang="en-US" b="1" i="1" dirty="0"/>
              <a:t> </a:t>
            </a:r>
            <a:r>
              <a:rPr lang="en-US" b="1" i="1" dirty="0" err="1"/>
              <a:t>đạo</a:t>
            </a:r>
            <a:r>
              <a:rPr lang="en-US" b="1" i="1" dirty="0"/>
              <a:t> </a:t>
            </a:r>
            <a:r>
              <a:rPr lang="en-US" b="1" i="1" dirty="0" err="1"/>
              <a:t>của</a:t>
            </a:r>
            <a:r>
              <a:rPr lang="en-US" b="1" i="1" dirty="0"/>
              <a:t> </a:t>
            </a:r>
            <a:r>
              <a:rPr lang="en-US" b="1" i="1" dirty="0" err="1"/>
              <a:t>đảng</a:t>
            </a:r>
            <a:r>
              <a:rPr lang="en-US" b="1" i="1" dirty="0"/>
              <a:t> </a:t>
            </a:r>
            <a:r>
              <a:rPr lang="en-US" b="1" i="1" dirty="0" err="1"/>
              <a:t>ủy</a:t>
            </a:r>
            <a:r>
              <a:rPr lang="en-US" b="1" i="1" dirty="0"/>
              <a:t>, </a:t>
            </a:r>
            <a:r>
              <a:rPr lang="en-US" b="1" i="1" dirty="0" err="1"/>
              <a:t>sự</a:t>
            </a:r>
            <a:r>
              <a:rPr lang="en-US" b="1" i="1" dirty="0"/>
              <a:t> </a:t>
            </a:r>
            <a:r>
              <a:rPr lang="en-US" b="1" i="1" dirty="0" err="1"/>
              <a:t>quan</a:t>
            </a:r>
            <a:r>
              <a:rPr lang="en-US" b="1" i="1" dirty="0"/>
              <a:t> </a:t>
            </a:r>
            <a:r>
              <a:rPr lang="en-US" b="1" i="1" dirty="0" err="1"/>
              <a:t>tâm</a:t>
            </a:r>
            <a:r>
              <a:rPr lang="en-US" b="1" i="1" dirty="0"/>
              <a:t> </a:t>
            </a:r>
            <a:r>
              <a:rPr lang="en-US" b="1" i="1" dirty="0" err="1"/>
              <a:t>của</a:t>
            </a:r>
            <a:r>
              <a:rPr lang="en-US" b="1" i="1" dirty="0"/>
              <a:t> ban </a:t>
            </a:r>
            <a:r>
              <a:rPr lang="en-US" b="1" i="1" dirty="0" err="1"/>
              <a:t>giám</a:t>
            </a:r>
            <a:r>
              <a:rPr lang="en-US" b="1" i="1" dirty="0"/>
              <a:t> </a:t>
            </a:r>
            <a:r>
              <a:rPr lang="en-US" b="1" i="1" dirty="0" err="1"/>
              <a:t>hiệu</a:t>
            </a:r>
            <a:r>
              <a:rPr lang="en-US" b="1" i="1" dirty="0"/>
              <a:t> </a:t>
            </a:r>
            <a:r>
              <a:rPr lang="en-US" b="1" i="1" dirty="0" err="1"/>
              <a:t>các</a:t>
            </a:r>
            <a:r>
              <a:rPr lang="en-US" b="1" i="1" dirty="0"/>
              <a:t> </a:t>
            </a:r>
            <a:r>
              <a:rPr lang="en-US" b="1" i="1" dirty="0" err="1"/>
              <a:t>trường</a:t>
            </a:r>
            <a:r>
              <a:rPr lang="en-US" b="1" i="1" dirty="0"/>
              <a:t> </a:t>
            </a:r>
            <a:r>
              <a:rPr lang="en-US" b="1" i="1" dirty="0" err="1"/>
              <a:t>và</a:t>
            </a:r>
            <a:r>
              <a:rPr lang="en-US" b="1" i="1" dirty="0"/>
              <a:t> </a:t>
            </a:r>
            <a:r>
              <a:rPr lang="en-US" b="1" i="1" dirty="0" err="1"/>
              <a:t>sự</a:t>
            </a:r>
            <a:r>
              <a:rPr lang="en-US" b="1" i="1" dirty="0"/>
              <a:t> </a:t>
            </a:r>
            <a:r>
              <a:rPr lang="en-US" b="1" i="1" dirty="0" err="1"/>
              <a:t>theo</a:t>
            </a:r>
            <a:r>
              <a:rPr lang="en-US" b="1" i="1" dirty="0"/>
              <a:t> </a:t>
            </a:r>
            <a:r>
              <a:rPr lang="en-US" b="1" i="1" dirty="0" err="1"/>
              <a:t>dõi</a:t>
            </a:r>
            <a:r>
              <a:rPr lang="en-US" b="1" i="1" dirty="0"/>
              <a:t>, </a:t>
            </a:r>
            <a:r>
              <a:rPr lang="en-US" b="1" i="1" dirty="0" err="1"/>
              <a:t>giúp</a:t>
            </a:r>
            <a:r>
              <a:rPr lang="en-US" b="1" i="1" dirty="0"/>
              <a:t> </a:t>
            </a:r>
            <a:r>
              <a:rPr lang="en-US" b="1" i="1" dirty="0" err="1"/>
              <a:t>đỡ</a:t>
            </a:r>
            <a:r>
              <a:rPr lang="en-US" b="1" i="1" dirty="0"/>
              <a:t> </a:t>
            </a:r>
            <a:r>
              <a:rPr lang="en-US" b="1" i="1" dirty="0" err="1"/>
              <a:t>của</a:t>
            </a:r>
            <a:r>
              <a:rPr lang="en-US" b="1" i="1" dirty="0"/>
              <a:t> </a:t>
            </a:r>
            <a:r>
              <a:rPr lang="en-US" b="1" i="1" dirty="0" err="1"/>
              <a:t>cấp</a:t>
            </a:r>
            <a:r>
              <a:rPr lang="en-US" b="1" i="1" dirty="0"/>
              <a:t> </a:t>
            </a:r>
            <a:r>
              <a:rPr lang="en-US" b="1" i="1" dirty="0" err="1"/>
              <a:t>ủy</a:t>
            </a:r>
            <a:r>
              <a:rPr lang="en-US" b="1" i="1" dirty="0"/>
              <a:t> </a:t>
            </a:r>
            <a:r>
              <a:rPr lang="en-US" b="1" i="1" dirty="0" err="1"/>
              <a:t>cấp</a:t>
            </a:r>
            <a:r>
              <a:rPr lang="en-US" b="1" i="1" dirty="0"/>
              <a:t> </a:t>
            </a:r>
            <a:r>
              <a:rPr lang="en-US" b="1" i="1" dirty="0" err="1"/>
              <a:t>trên</a:t>
            </a:r>
            <a:r>
              <a:rPr lang="en-US" i="1" dirty="0" smtClean="0"/>
              <a:t>.</a:t>
            </a:r>
            <a:endParaRPr lang="vi-VN" i="1" dirty="0" smtClean="0"/>
          </a:p>
          <a:p>
            <a:pPr marL="342900" indent="-342900" algn="l">
              <a:buFont typeface="Arial" panose="020B0604020202020204" pitchFamily="34" charset="0"/>
              <a:buChar char="•"/>
            </a:pPr>
            <a:r>
              <a:rPr lang="en-US" dirty="0" err="1"/>
              <a:t>Các</a:t>
            </a:r>
            <a:r>
              <a:rPr lang="en-US" dirty="0"/>
              <a:t> </a:t>
            </a:r>
            <a:r>
              <a:rPr lang="en-US" dirty="0" err="1"/>
              <a:t>cấp</a:t>
            </a:r>
            <a:r>
              <a:rPr lang="en-US" dirty="0"/>
              <a:t> </a:t>
            </a:r>
            <a:r>
              <a:rPr lang="en-US" dirty="0" err="1"/>
              <a:t>uỷ</a:t>
            </a:r>
            <a:r>
              <a:rPr lang="en-US" dirty="0"/>
              <a:t> </a:t>
            </a:r>
            <a:r>
              <a:rPr lang="en-US" dirty="0" err="1"/>
              <a:t>theo</a:t>
            </a:r>
            <a:r>
              <a:rPr lang="en-US" dirty="0"/>
              <a:t> </a:t>
            </a:r>
            <a:r>
              <a:rPr lang="en-US" dirty="0" err="1"/>
              <a:t>dõi</a:t>
            </a:r>
            <a:r>
              <a:rPr lang="en-US" dirty="0"/>
              <a:t>, </a:t>
            </a:r>
            <a:r>
              <a:rPr lang="en-US" dirty="0" err="1"/>
              <a:t>giúp</a:t>
            </a:r>
            <a:r>
              <a:rPr lang="en-US" dirty="0"/>
              <a:t> </a:t>
            </a:r>
            <a:r>
              <a:rPr lang="en-US" dirty="0" err="1"/>
              <a:t>đỡ</a:t>
            </a:r>
            <a:r>
              <a:rPr lang="en-US" dirty="0"/>
              <a:t>, </a:t>
            </a:r>
            <a:r>
              <a:rPr lang="en-US" dirty="0" err="1"/>
              <a:t>cải</a:t>
            </a:r>
            <a:r>
              <a:rPr lang="en-US" dirty="0"/>
              <a:t> </a:t>
            </a:r>
            <a:r>
              <a:rPr lang="en-US" dirty="0" err="1"/>
              <a:t>tiến</a:t>
            </a:r>
            <a:r>
              <a:rPr lang="en-US" dirty="0"/>
              <a:t> </a:t>
            </a:r>
            <a:r>
              <a:rPr lang="en-US" dirty="0" err="1"/>
              <a:t>việc</a:t>
            </a:r>
            <a:r>
              <a:rPr lang="en-US" dirty="0"/>
              <a:t> </a:t>
            </a:r>
            <a:r>
              <a:rPr lang="en-US" dirty="0" err="1"/>
              <a:t>ra</a:t>
            </a:r>
            <a:r>
              <a:rPr lang="en-US" dirty="0"/>
              <a:t> </a:t>
            </a:r>
            <a:r>
              <a:rPr lang="en-US" dirty="0" err="1"/>
              <a:t>nghị</a:t>
            </a:r>
            <a:r>
              <a:rPr lang="en-US" dirty="0"/>
              <a:t> </a:t>
            </a:r>
            <a:r>
              <a:rPr lang="en-US" dirty="0" err="1"/>
              <a:t>quyết</a:t>
            </a:r>
            <a:r>
              <a:rPr lang="en-US" dirty="0"/>
              <a:t> </a:t>
            </a:r>
            <a:r>
              <a:rPr lang="en-US" dirty="0" err="1"/>
              <a:t>của</a:t>
            </a:r>
            <a:r>
              <a:rPr lang="en-US" dirty="0"/>
              <a:t> </a:t>
            </a:r>
            <a:r>
              <a:rPr lang="en-US" dirty="0" err="1"/>
              <a:t>các</a:t>
            </a:r>
            <a:r>
              <a:rPr lang="en-US" dirty="0"/>
              <a:t> chi </a:t>
            </a:r>
            <a:r>
              <a:rPr lang="en-US" dirty="0" err="1"/>
              <a:t>bộ</a:t>
            </a:r>
            <a:r>
              <a:rPr lang="en-US" dirty="0"/>
              <a:t>, </a:t>
            </a:r>
            <a:r>
              <a:rPr lang="en-US" dirty="0" err="1"/>
              <a:t>đảng</a:t>
            </a:r>
            <a:r>
              <a:rPr lang="en-US" dirty="0"/>
              <a:t> </a:t>
            </a:r>
            <a:r>
              <a:rPr lang="en-US" dirty="0" err="1"/>
              <a:t>bộ</a:t>
            </a:r>
            <a:r>
              <a:rPr lang="en-US" dirty="0"/>
              <a:t> </a:t>
            </a:r>
            <a:r>
              <a:rPr lang="en-US" dirty="0" err="1"/>
              <a:t>về</a:t>
            </a:r>
            <a:r>
              <a:rPr lang="en-US" dirty="0"/>
              <a:t> </a:t>
            </a:r>
            <a:r>
              <a:rPr lang="en-US" dirty="0" err="1"/>
              <a:t>phát</a:t>
            </a:r>
            <a:r>
              <a:rPr lang="en-US" dirty="0"/>
              <a:t> </a:t>
            </a:r>
            <a:r>
              <a:rPr lang="en-US" dirty="0" err="1"/>
              <a:t>triển</a:t>
            </a:r>
            <a:r>
              <a:rPr lang="en-US" dirty="0"/>
              <a:t> </a:t>
            </a:r>
            <a:r>
              <a:rPr lang="en-US" dirty="0" err="1"/>
              <a:t>đảng</a:t>
            </a:r>
            <a:r>
              <a:rPr lang="en-US" dirty="0"/>
              <a:t> </a:t>
            </a:r>
            <a:r>
              <a:rPr lang="en-US" dirty="0" err="1"/>
              <a:t>viên</a:t>
            </a:r>
            <a:r>
              <a:rPr lang="en-US" dirty="0"/>
              <a:t> </a:t>
            </a:r>
            <a:r>
              <a:rPr lang="en-US" dirty="0" err="1"/>
              <a:t>và</a:t>
            </a:r>
            <a:r>
              <a:rPr lang="en-US" dirty="0"/>
              <a:t> </a:t>
            </a:r>
            <a:r>
              <a:rPr lang="en-US" dirty="0" err="1"/>
              <a:t>lãnh</a:t>
            </a:r>
            <a:r>
              <a:rPr lang="en-US" dirty="0"/>
              <a:t> </a:t>
            </a:r>
            <a:r>
              <a:rPr lang="en-US" dirty="0" err="1"/>
              <a:t>đạo</a:t>
            </a:r>
            <a:r>
              <a:rPr lang="en-US" dirty="0"/>
              <a:t>, </a:t>
            </a:r>
            <a:r>
              <a:rPr lang="en-US" dirty="0" err="1"/>
              <a:t>hướng</a:t>
            </a:r>
            <a:r>
              <a:rPr lang="en-US" dirty="0"/>
              <a:t> </a:t>
            </a:r>
            <a:r>
              <a:rPr lang="en-US" dirty="0" err="1"/>
              <a:t>dẫn</a:t>
            </a:r>
            <a:r>
              <a:rPr lang="en-US" dirty="0"/>
              <a:t> </a:t>
            </a:r>
            <a:r>
              <a:rPr lang="en-US" dirty="0" err="1"/>
              <a:t>cụ</a:t>
            </a:r>
            <a:r>
              <a:rPr lang="en-US" dirty="0"/>
              <a:t> </a:t>
            </a:r>
            <a:r>
              <a:rPr lang="en-US" dirty="0" err="1"/>
              <a:t>thể</a:t>
            </a:r>
            <a:r>
              <a:rPr lang="en-US" dirty="0"/>
              <a:t> </a:t>
            </a:r>
            <a:r>
              <a:rPr lang="en-US" dirty="0" err="1"/>
              <a:t>hóa</a:t>
            </a:r>
            <a:r>
              <a:rPr lang="en-US" dirty="0"/>
              <a:t> </a:t>
            </a:r>
            <a:r>
              <a:rPr lang="en-US" dirty="0" err="1"/>
              <a:t>nghị</a:t>
            </a:r>
            <a:r>
              <a:rPr lang="en-US" dirty="0"/>
              <a:t> </a:t>
            </a:r>
            <a:r>
              <a:rPr lang="en-US" dirty="0" err="1"/>
              <a:t>quyết</a:t>
            </a:r>
            <a:r>
              <a:rPr lang="en-US" dirty="0"/>
              <a:t> </a:t>
            </a:r>
            <a:r>
              <a:rPr lang="en-US" dirty="0" err="1"/>
              <a:t>của</a:t>
            </a:r>
            <a:r>
              <a:rPr lang="en-US" dirty="0"/>
              <a:t> </a:t>
            </a:r>
            <a:r>
              <a:rPr lang="en-US" dirty="0" err="1"/>
              <a:t>cấp</a:t>
            </a:r>
            <a:r>
              <a:rPr lang="en-US" dirty="0"/>
              <a:t> </a:t>
            </a:r>
            <a:r>
              <a:rPr lang="en-US" dirty="0" err="1"/>
              <a:t>uỷ</a:t>
            </a:r>
            <a:r>
              <a:rPr lang="en-US" dirty="0"/>
              <a:t> </a:t>
            </a:r>
            <a:r>
              <a:rPr lang="en-US" dirty="0" err="1"/>
              <a:t>cấp</a:t>
            </a:r>
            <a:r>
              <a:rPr lang="en-US" dirty="0"/>
              <a:t> </a:t>
            </a:r>
            <a:r>
              <a:rPr lang="en-US" dirty="0" err="1"/>
              <a:t>trên</a:t>
            </a:r>
            <a:r>
              <a:rPr lang="en-US" dirty="0"/>
              <a:t> </a:t>
            </a:r>
            <a:r>
              <a:rPr lang="en-US" dirty="0" err="1"/>
              <a:t>thành</a:t>
            </a:r>
            <a:r>
              <a:rPr lang="en-US" dirty="0"/>
              <a:t> </a:t>
            </a:r>
            <a:r>
              <a:rPr lang="en-US" dirty="0" err="1"/>
              <a:t>các</a:t>
            </a:r>
            <a:r>
              <a:rPr lang="en-US" dirty="0"/>
              <a:t> </a:t>
            </a:r>
            <a:r>
              <a:rPr lang="en-US" dirty="0" err="1"/>
              <a:t>chương</a:t>
            </a:r>
            <a:r>
              <a:rPr lang="en-US" dirty="0"/>
              <a:t> </a:t>
            </a:r>
            <a:r>
              <a:rPr lang="en-US" dirty="0" err="1"/>
              <a:t>trình</a:t>
            </a:r>
            <a:r>
              <a:rPr lang="en-US" dirty="0"/>
              <a:t>, </a:t>
            </a:r>
            <a:r>
              <a:rPr lang="en-US" dirty="0" err="1"/>
              <a:t>kế</a:t>
            </a:r>
            <a:r>
              <a:rPr lang="en-US" dirty="0"/>
              <a:t> </a:t>
            </a:r>
            <a:r>
              <a:rPr lang="en-US" dirty="0" err="1"/>
              <a:t>hoạch</a:t>
            </a:r>
            <a:r>
              <a:rPr lang="en-US" dirty="0"/>
              <a:t>, </a:t>
            </a:r>
            <a:r>
              <a:rPr lang="en-US" dirty="0" err="1"/>
              <a:t>quy</a:t>
            </a:r>
            <a:r>
              <a:rPr lang="en-US" dirty="0"/>
              <a:t> </a:t>
            </a:r>
            <a:r>
              <a:rPr lang="en-US" dirty="0" err="1"/>
              <a:t>chế</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đảng</a:t>
            </a:r>
            <a:r>
              <a:rPr lang="en-US" dirty="0"/>
              <a:t> </a:t>
            </a:r>
            <a:r>
              <a:rPr lang="en-US" dirty="0" err="1"/>
              <a:t>bộ</a:t>
            </a:r>
            <a:r>
              <a:rPr lang="en-US" dirty="0"/>
              <a:t>, chi </a:t>
            </a:r>
            <a:r>
              <a:rPr lang="en-US" dirty="0" err="1"/>
              <a:t>bộ</a:t>
            </a:r>
            <a:r>
              <a:rPr lang="en-US" dirty="0"/>
              <a:t>. </a:t>
            </a:r>
            <a:r>
              <a:rPr lang="en-US" dirty="0" err="1"/>
              <a:t>Cải</a:t>
            </a:r>
            <a:r>
              <a:rPr lang="en-US" dirty="0"/>
              <a:t> </a:t>
            </a:r>
            <a:r>
              <a:rPr lang="en-US" dirty="0" err="1"/>
              <a:t>tiến</a:t>
            </a:r>
            <a:r>
              <a:rPr lang="en-US" dirty="0"/>
              <a:t> </a:t>
            </a:r>
            <a:r>
              <a:rPr lang="en-US" dirty="0" err="1"/>
              <a:t>việc</a:t>
            </a:r>
            <a:r>
              <a:rPr lang="en-US" dirty="0"/>
              <a:t> </a:t>
            </a:r>
            <a:r>
              <a:rPr lang="en-US" dirty="0" err="1"/>
              <a:t>triển</a:t>
            </a:r>
            <a:r>
              <a:rPr lang="en-US" dirty="0"/>
              <a:t> </a:t>
            </a:r>
            <a:r>
              <a:rPr lang="en-US" dirty="0" err="1"/>
              <a:t>khai</a:t>
            </a:r>
            <a:r>
              <a:rPr lang="en-US" dirty="0"/>
              <a:t> </a:t>
            </a:r>
            <a:r>
              <a:rPr lang="en-US" dirty="0" err="1"/>
              <a:t>học</a:t>
            </a:r>
            <a:r>
              <a:rPr lang="en-US" dirty="0"/>
              <a:t> </a:t>
            </a:r>
            <a:r>
              <a:rPr lang="en-US" dirty="0" err="1"/>
              <a:t>tập</a:t>
            </a:r>
            <a:r>
              <a:rPr lang="en-US" dirty="0"/>
              <a:t>, </a:t>
            </a:r>
            <a:r>
              <a:rPr lang="en-US" dirty="0" err="1"/>
              <a:t>quán</a:t>
            </a:r>
            <a:r>
              <a:rPr lang="en-US" dirty="0"/>
              <a:t> </a:t>
            </a:r>
            <a:r>
              <a:rPr lang="en-US" dirty="0" err="1"/>
              <a:t>triệt</a:t>
            </a:r>
            <a:r>
              <a:rPr lang="en-US" dirty="0"/>
              <a:t> </a:t>
            </a:r>
            <a:r>
              <a:rPr lang="en-US" dirty="0" err="1"/>
              <a:t>nghị</a:t>
            </a:r>
            <a:r>
              <a:rPr lang="en-US" dirty="0"/>
              <a:t> </a:t>
            </a:r>
            <a:r>
              <a:rPr lang="en-US" dirty="0" err="1"/>
              <a:t>quyết</a:t>
            </a:r>
            <a:r>
              <a:rPr lang="en-US" dirty="0"/>
              <a:t>, </a:t>
            </a:r>
            <a:r>
              <a:rPr lang="en-US" dirty="0" err="1"/>
              <a:t>bồi</a:t>
            </a:r>
            <a:r>
              <a:rPr lang="en-US" dirty="0"/>
              <a:t> </a:t>
            </a:r>
            <a:r>
              <a:rPr lang="en-US" dirty="0" err="1"/>
              <a:t>dưỡng</a:t>
            </a:r>
            <a:r>
              <a:rPr lang="en-US" dirty="0"/>
              <a:t> </a:t>
            </a:r>
            <a:r>
              <a:rPr lang="en-US" dirty="0" err="1"/>
              <a:t>đảng</a:t>
            </a:r>
            <a:r>
              <a:rPr lang="en-US" dirty="0"/>
              <a:t> </a:t>
            </a:r>
            <a:r>
              <a:rPr lang="en-US" dirty="0" err="1"/>
              <a:t>viên</a:t>
            </a:r>
            <a:r>
              <a:rPr lang="en-US" dirty="0"/>
              <a:t> </a:t>
            </a:r>
            <a:r>
              <a:rPr lang="en-US" dirty="0" err="1"/>
              <a:t>mới</a:t>
            </a:r>
            <a:r>
              <a:rPr lang="en-US" dirty="0"/>
              <a:t> </a:t>
            </a:r>
            <a:r>
              <a:rPr lang="en-US" dirty="0" err="1"/>
              <a:t>và</a:t>
            </a:r>
            <a:r>
              <a:rPr lang="en-US" dirty="0"/>
              <a:t> </a:t>
            </a:r>
            <a:r>
              <a:rPr lang="en-US" dirty="0" err="1"/>
              <a:t>đối</a:t>
            </a:r>
            <a:r>
              <a:rPr lang="en-US" dirty="0"/>
              <a:t> </a:t>
            </a:r>
            <a:r>
              <a:rPr lang="en-US" dirty="0" err="1"/>
              <a:t>tượng</a:t>
            </a:r>
            <a:r>
              <a:rPr lang="en-US" dirty="0"/>
              <a:t> </a:t>
            </a:r>
            <a:r>
              <a:rPr lang="en-US" dirty="0" err="1"/>
              <a:t>kết</a:t>
            </a:r>
            <a:r>
              <a:rPr lang="en-US" dirty="0"/>
              <a:t> </a:t>
            </a:r>
            <a:r>
              <a:rPr lang="en-US" dirty="0" err="1"/>
              <a:t>nạp</a:t>
            </a:r>
            <a:r>
              <a:rPr lang="en-US" dirty="0"/>
              <a:t> </a:t>
            </a:r>
            <a:r>
              <a:rPr lang="en-US" dirty="0" err="1"/>
              <a:t>Đảng</a:t>
            </a:r>
            <a:r>
              <a:rPr lang="en-US" dirty="0"/>
              <a:t> </a:t>
            </a:r>
            <a:r>
              <a:rPr lang="en-US" dirty="0" err="1"/>
              <a:t>thiết</a:t>
            </a:r>
            <a:r>
              <a:rPr lang="en-US" dirty="0"/>
              <a:t> </a:t>
            </a:r>
            <a:r>
              <a:rPr lang="en-US" dirty="0" err="1"/>
              <a:t>thực</a:t>
            </a:r>
            <a:r>
              <a:rPr lang="en-US" dirty="0"/>
              <a:t>, </a:t>
            </a:r>
            <a:r>
              <a:rPr lang="en-US" dirty="0" err="1"/>
              <a:t>hiệu</a:t>
            </a:r>
            <a:r>
              <a:rPr lang="en-US" dirty="0"/>
              <a:t> </a:t>
            </a:r>
            <a:r>
              <a:rPr lang="en-US" dirty="0" err="1"/>
              <a:t>quả</a:t>
            </a:r>
            <a:r>
              <a:rPr lang="en-US" dirty="0"/>
              <a:t>, </a:t>
            </a:r>
            <a:r>
              <a:rPr lang="en-US" dirty="0" err="1"/>
              <a:t>không</a:t>
            </a:r>
            <a:r>
              <a:rPr lang="en-US" dirty="0"/>
              <a:t> </a:t>
            </a:r>
            <a:r>
              <a:rPr lang="en-US" dirty="0" err="1"/>
              <a:t>tốn</a:t>
            </a:r>
            <a:r>
              <a:rPr lang="en-US" dirty="0"/>
              <a:t> </a:t>
            </a:r>
            <a:r>
              <a:rPr lang="en-US" dirty="0" err="1"/>
              <a:t>kém</a:t>
            </a:r>
            <a:r>
              <a:rPr lang="en-US" dirty="0" smtClean="0"/>
              <a:t>.</a:t>
            </a:r>
            <a:endParaRPr lang="vi-VN" dirty="0" smtClean="0"/>
          </a:p>
        </p:txBody>
      </p:sp>
    </p:spTree>
    <p:extLst>
      <p:ext uri="{BB962C8B-B14F-4D97-AF65-F5344CB8AC3E}">
        <p14:creationId xmlns:p14="http://schemas.microsoft.com/office/powerpoint/2010/main" val="3744353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TotalTime>
  <Words>662</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Office Theme</vt:lpstr>
      <vt:lpstr>Tham luận nâng cao chất lượng sinh viên để được kết nạp và đứng trong hàng ngũ của Đảng</vt:lpstr>
      <vt:lpstr>Mới đây nhất, Đảng uỷ trường Đại học Công nghiệp Quảng Ninh đã tổ chức khai mạc lớp bồi dưỡng lý luận chính trị dành cho đối tượng kết nạp Đảng năm học 2020-2021. </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Tham luận nâng cao chất lượng sinh viên để được kết nạp và đứng trong hàng ngũ của Đảng</dc:title>
  <dc:creator>Admin</dc:creator>
  <cp:lastModifiedBy>Admin</cp:lastModifiedBy>
  <cp:revision>11</cp:revision>
  <dcterms:created xsi:type="dcterms:W3CDTF">2020-11-06T03:05:39Z</dcterms:created>
  <dcterms:modified xsi:type="dcterms:W3CDTF">2020-11-06T04:30:22Z</dcterms:modified>
</cp:coreProperties>
</file>