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UTM Androgyne" panose="02040603050506020204" pitchFamily="18" charset="0"/>
      <p:regular r:id="rId9"/>
    </p:embeddedFont>
    <p:embeddedFont>
      <p:font typeface="UTM HelvetIns" panose="02040603050506020204" pitchFamily="18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CE36-F2D3-48FA-9386-69E5CCF4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6F268-7E09-4EC7-9361-E23B7F63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AB5A-1E80-4D55-B9B8-F84211C5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21BEC-C32C-4124-A264-0FCE2052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537C-D444-46F2-9A4D-78D4C11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512-0BBA-48CC-97E6-73AF74D4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0F25-F27D-43F6-BA90-037177F7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C5F-982F-4685-9074-CC638483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3824-F701-43B6-910B-036A99C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DAF4-F1F8-44D6-A720-B26C466A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08CC9-622B-49BD-8522-87D045993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B4227-D5F6-4C4F-B253-AA950D28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5E12-DFDC-43E5-901F-0BABBE59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7852-93A5-4395-A3DE-E3312A1A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3FAA-3D97-4C64-B2C9-8FFA466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D19E-A58B-4FB7-A87B-6A414683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AF32-B210-4901-A5CD-2F3AAA98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DE22-C1FE-4E64-8864-1C395DA9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1D91-3DF1-4716-9430-C08003A5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6FA2-5EE6-4DB0-A1E4-12E87352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8C96-B535-424A-8828-00E5FDEA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20C4-C6CE-4755-80B6-5F2052174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AE51-CACF-40A0-8788-C5675B11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DD73-DFE6-4AB2-8A53-31E9878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FC24-BA33-45A9-90BC-D790D8FF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A4F3-E5BB-4F31-B6FD-B1F26F8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41AD-1CDC-4B4C-BB1E-E8777F47E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10190-272C-4330-BD95-758E05692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A890-5BFF-4712-9574-A80A523E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558B-C141-4057-9DA9-7B2695C6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00CB-0CFC-45BC-B9AE-03BF251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D748-33B4-416B-AD25-55C251F1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B6AD-9DCB-40FF-A7D8-9D066243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2DBD-F6B0-4909-8C67-4887DD72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235E9-5BD4-458E-A540-C22823E1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BE03C-CC85-4BB9-8DD2-CC4F3F44E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37545-BECD-44FB-A213-641AC381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36814-30AE-4751-BAF6-C97AE4F3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4EECB-2A57-44DE-A85F-9D8833CD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CCA8-7AD0-4F81-82CE-ED554E85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159D-ACE8-45E1-AA1F-14849792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D99D0-B225-4E0E-92FF-C40C2BF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53B3B-BBC8-4A20-9245-1D06592E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F2C68-5912-4998-A89A-B9B7B67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28F2E-2AD8-430B-B76A-EC78EA0C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120A-FB32-43D6-9372-573100CC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87EF-06B6-4109-957B-0C824081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1BD3-8381-48B0-ACCE-86FA3D6E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E2B07-ACCD-4E1D-A0DE-7F1D35198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C57E-71E4-4012-BFB8-9E52CA52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F08DE-5EA6-4EC5-A271-4525540F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5F0B-D0B4-473F-95C7-84F81763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1693-C639-4B33-B239-08C84923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3AA04-3D5D-4D44-9DD7-AF7AADC8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D7A03-1350-4E6F-8A92-3A6B7986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256AE-5FA6-4E92-BFCA-F3FA31E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FF0DE-1A3B-4539-9280-DB78E013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F0F9-0EFD-46C8-8F9A-12525AFF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F088D-1109-4DC2-8AE1-D3304CE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52AA-3B45-427F-A064-E6A77A92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1CCF-5EAB-4E9A-8BFC-F711FE9F6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157-7C27-46E2-BAC1-A6046FCCA55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15B48-3690-40BC-A3C1-BF22DFB0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2269-0226-4F74-A4E5-40A23456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20F0A-6FB4-48DF-9F28-569B0944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806"/>
            <a:ext cx="121919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B478-F3B3-EB2C-1367-6CB40D56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" y="0"/>
            <a:ext cx="12256503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4BBF77-77C6-46B5-88B6-E4064D90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8537" y="5300035"/>
            <a:ext cx="4756727" cy="355025"/>
          </a:xfrm>
        </p:spPr>
        <p:txBody>
          <a:bodyPr>
            <a:normAutofit/>
          </a:bodyPr>
          <a:lstStyle/>
          <a:p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21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12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37B4E4-D150-408F-B41E-A5B14C4AB32E}"/>
              </a:ext>
            </a:extLst>
          </p:cNvPr>
          <p:cNvSpPr txBox="1">
            <a:spLocks/>
          </p:cNvSpPr>
          <p:nvPr/>
        </p:nvSpPr>
        <p:spPr>
          <a:xfrm>
            <a:off x="-14" y="2558686"/>
            <a:ext cx="12191998" cy="7694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HelvetIns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2F009-682D-CDB7-CB76-A1E8CFBAA837}"/>
              </a:ext>
            </a:extLst>
          </p:cNvPr>
          <p:cNvSpPr txBox="1"/>
          <p:nvPr/>
        </p:nvSpPr>
        <p:spPr>
          <a:xfrm>
            <a:off x="97350" y="1167706"/>
            <a:ext cx="11997267" cy="76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4000" b="1" spc="5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ĐOÀN KIỂM TRA CỦA BỘ GIÁO DỤC VÀ ĐẠO TẠO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EF63F-3889-644B-B265-3089E1D33F67}"/>
              </a:ext>
            </a:extLst>
          </p:cNvPr>
          <p:cNvSpPr txBox="1"/>
          <p:nvPr/>
        </p:nvSpPr>
        <p:spPr>
          <a:xfrm>
            <a:off x="129576" y="1929068"/>
            <a:ext cx="12094650" cy="145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spc="5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KIỂM TRA CÁC NỘI DUNG LIÊN QUAN ĐẾN HỘI ĐỒNG TRƯỜNG VÀ KIỆN TOÀN LÃNH ĐẠO CƠ SỞ GIÁO DỤC ĐẠI HỌC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A1FD6-7697-059B-671C-2A6BC7564144}"/>
              </a:ext>
            </a:extLst>
          </p:cNvPr>
          <p:cNvSpPr txBox="1"/>
          <p:nvPr/>
        </p:nvSpPr>
        <p:spPr>
          <a:xfrm>
            <a:off x="275325" y="3466649"/>
            <a:ext cx="11997267" cy="76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4000" b="1" spc="5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TẠI TRƯỜNG ĐẠI HỌC CÔNG NGHIỆP QUẢNG NINH </a:t>
            </a:r>
          </a:p>
        </p:txBody>
      </p:sp>
    </p:spTree>
    <p:extLst>
      <p:ext uri="{BB962C8B-B14F-4D97-AF65-F5344CB8AC3E}">
        <p14:creationId xmlns:p14="http://schemas.microsoft.com/office/powerpoint/2010/main" val="63471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Arial</vt:lpstr>
      <vt:lpstr>UTM Androgyne</vt:lpstr>
      <vt:lpstr>Calibri</vt:lpstr>
      <vt:lpstr>UTM HelvetIns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CÔNG NGHIỆP QUẢNG NINH</dc:title>
  <dc:creator>Lê Hồ Hiếu</dc:creator>
  <cp:lastModifiedBy>Trung tâm Tuyển sinh - TT&amp;TT</cp:lastModifiedBy>
  <cp:revision>13</cp:revision>
  <dcterms:created xsi:type="dcterms:W3CDTF">2021-12-03T14:56:38Z</dcterms:created>
  <dcterms:modified xsi:type="dcterms:W3CDTF">2022-12-21T01:31:28Z</dcterms:modified>
</cp:coreProperties>
</file>