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0CE36-F2D3-48FA-9386-69E5CCF4E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6F268-7E09-4EC7-9361-E23B7F63B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4AB5A-1E80-4D55-B9B8-F84211C5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21BEC-C32C-4124-A264-0FCE20526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8537C-D444-46F2-9A4D-78D4C11D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4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F8512-0BBA-48CC-97E6-73AF74D4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E0F25-F27D-43F6-BA90-037177F73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2CC5F-982F-4685-9074-CC6384838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53824-F701-43B6-910B-036A99C36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DDAF4-F1F8-44D6-A720-B26C466A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9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08CC9-622B-49BD-8522-87D0459933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B4227-D5F6-4C4F-B253-AA950D288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C5E12-DFDC-43E5-901F-0BABBE59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7852-93A5-4395-A3DE-E3312A1AF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D3FAA-3D97-4C64-B2C9-8FFA46652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9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D19E-A58B-4FB7-A87B-6A414683C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5AF32-B210-4901-A5CD-2F3AAA980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FDE22-C1FE-4E64-8864-1C395DA9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D1D91-3DF1-4716-9430-C08003A55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A6FA2-5EE6-4DB0-A1E4-12E87352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0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8C96-B535-424A-8828-00E5FDEA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B20C4-C6CE-4755-80B6-5F2052174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CAE51-CACF-40A0-8788-C5675B117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4DD73-DFE6-4AB2-8A53-31E9878F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AFC24-BA33-45A9-90BC-D790D8FF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CA4F3-E5BB-4F31-B6FD-B1F26F8BD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B41AD-1CDC-4B4C-BB1E-E8777F47E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10190-272C-4330-BD95-758E05692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8A890-5BFF-4712-9574-A80A523E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E558B-C141-4057-9DA9-7B2695C68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700CB-0CFC-45BC-B9AE-03BF251B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6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FD748-33B4-416B-AD25-55C251F1D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7B6AD-9DCB-40FF-A7D8-9D0662437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52DBD-F6B0-4909-8C67-4887DD724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235E9-5BD4-458E-A540-C22823E15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EBE03C-CC85-4BB9-8DD2-CC4F3F44ED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437545-BECD-44FB-A213-641AC381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436814-30AE-4751-BAF6-C97AE4F38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4EECB-2A57-44DE-A85F-9D8833CD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1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DCCA8-7AD0-4F81-82CE-ED554E854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AA159D-ACE8-45E1-AA1F-14849792A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AD99D0-B225-4E0E-92FF-C40C2BF0C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553B3B-BBC8-4A20-9245-1D06592E3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7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CF2C68-5912-4998-A89A-B9B7B671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28F2E-2AD8-430B-B76A-EC78EA0C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4120A-FB32-43D6-9372-573100CC3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5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E87EF-06B6-4109-957B-0C824081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F1BD3-8381-48B0-ACCE-86FA3D6E8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E2B07-ACCD-4E1D-A0DE-7F1D35198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FC57E-71E4-4012-BFB8-9E52CA525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F08DE-5EA6-4EC5-A271-4525540FB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F5F0B-D0B4-473F-95C7-84F81763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1693-C639-4B33-B239-08C84923F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53AA04-3D5D-4D44-9DD7-AF7AADC84F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D7A03-1350-4E6F-8A92-3A6B7986E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256AE-5FA6-4E92-BFCA-F3FA31E9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FF0DE-1A3B-4539-9280-DB78E0139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7F0F9-0EFD-46C8-8F9A-12525AFF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8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AF088D-1109-4DC2-8AE1-D3304CE37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852AA-3B45-427F-A064-E6A77A92D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21CCF-5EAB-4E9A-8BFC-F711FE9F6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ED157-7C27-46E2-BAC1-A6046FCCA55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15B48-3690-40BC-A3C1-BF22DFB03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F2269-0226-4F74-A4E5-40A23456B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3B12B-A8B9-4394-A888-B98305E3B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3E73FF3-0209-EF1F-712E-EBC23D80B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14BBF77-77C6-46B5-88B6-E4064D90F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7629" y="3985262"/>
            <a:ext cx="4756727" cy="355025"/>
          </a:xfrm>
        </p:spPr>
        <p:txBody>
          <a:bodyPr>
            <a:normAutofit/>
          </a:bodyPr>
          <a:lstStyle/>
          <a:p>
            <a:r>
              <a:rPr lang="en-US" sz="1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Đông</a:t>
            </a:r>
            <a:r>
              <a:rPr lang="en-US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</a:t>
            </a:r>
            <a:r>
              <a:rPr lang="en-US" sz="1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Triều</a:t>
            </a:r>
            <a:r>
              <a:rPr lang="en-US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, </a:t>
            </a:r>
            <a:r>
              <a:rPr lang="en-US" sz="1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ngày</a:t>
            </a:r>
            <a:r>
              <a:rPr lang="en-US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28 </a:t>
            </a:r>
            <a:r>
              <a:rPr lang="en-US" sz="1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tháng</a:t>
            </a:r>
            <a:r>
              <a:rPr lang="en-US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06 </a:t>
            </a:r>
            <a:r>
              <a:rPr lang="en-US" sz="1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năm</a:t>
            </a:r>
            <a:r>
              <a:rPr lang="en-US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2022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AA5400-FCD0-49B2-83D0-6A49E75D6BFF}"/>
              </a:ext>
            </a:extLst>
          </p:cNvPr>
          <p:cNvSpPr txBox="1"/>
          <p:nvPr/>
        </p:nvSpPr>
        <p:spPr>
          <a:xfrm>
            <a:off x="-245532" y="2541865"/>
            <a:ext cx="12191999" cy="1314462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66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vi-VN" sz="3600" b="1" spc="50" dirty="0">
                <a:ln w="0"/>
                <a:solidFill>
                  <a:srgbClr val="0070C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UTM HelvetIns" panose="02040603050506020204" pitchFamily="18" charset="0"/>
              </a:rPr>
              <a:t>BAN GIÁM HIỆU LÀM VIỆC VỚI CÁC ĐƠN VỊ ĐÀO TẠO </a:t>
            </a:r>
            <a:endParaRPr lang="en-US" sz="3600" b="1" spc="50" dirty="0">
              <a:ln w="0"/>
              <a:solidFill>
                <a:srgbClr val="0070C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UTM HelvetIns" panose="02040603050506020204" pitchFamily="18" charset="0"/>
            </a:endParaRPr>
          </a:p>
          <a:p>
            <a:pPr algn="ctr">
              <a:lnSpc>
                <a:spcPts val="5000"/>
              </a:lnSpc>
            </a:pPr>
            <a:r>
              <a:rPr lang="vi-VN" sz="3600" b="1" spc="50" dirty="0">
                <a:ln w="0"/>
                <a:solidFill>
                  <a:srgbClr val="0070C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UTM HelvetIns" panose="02040603050506020204" pitchFamily="18" charset="0"/>
              </a:rPr>
              <a:t>VỀ KẾ HOẠCH </a:t>
            </a:r>
            <a:r>
              <a:rPr lang="en-US" sz="3600" b="1" spc="50" dirty="0">
                <a:ln w="0"/>
                <a:solidFill>
                  <a:srgbClr val="0070C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UTM HelvetIns" panose="02040603050506020204" pitchFamily="18" charset="0"/>
              </a:rPr>
              <a:t>NĂM HỌC 2022 - 2023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C37B4E4-D150-408F-B41E-A5B14C4AB32E}"/>
              </a:ext>
            </a:extLst>
          </p:cNvPr>
          <p:cNvSpPr txBox="1">
            <a:spLocks/>
          </p:cNvSpPr>
          <p:nvPr/>
        </p:nvSpPr>
        <p:spPr>
          <a:xfrm>
            <a:off x="0" y="1696667"/>
            <a:ext cx="12191998" cy="769441"/>
          </a:xfrm>
          <a:prstGeom prst="rect">
            <a:avLst/>
          </a:prstGeom>
          <a:effectLst>
            <a:glow>
              <a:schemeClr val="accent1">
                <a:alpha val="63000"/>
              </a:schemeClr>
            </a:glow>
            <a:outerShdw blurRad="342900" dist="50800" dir="5400000" sx="53000" sy="53000" algn="ctr" rotWithShape="0">
              <a:schemeClr val="bg1">
                <a:alpha val="58000"/>
              </a:schemeClr>
            </a:outerShdw>
            <a:reflection blurRad="762000" stA="0" endPos="27000" dist="241300" dir="5400000" sy="-100000" algn="bl" rotWithShape="0"/>
            <a:softEdge rad="0"/>
          </a:effectLst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M Futura Extra" panose="02040603050506020204" pitchFamily="18" charset="0"/>
              </a:rPr>
              <a:t>HỘI NGHỊ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5E5D709-6929-52D6-976B-C0BC053032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743" y="102739"/>
            <a:ext cx="1131904" cy="11145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B0E634C-DE2C-F1C1-D29E-478917F36E39}"/>
              </a:ext>
            </a:extLst>
          </p:cNvPr>
          <p:cNvSpPr txBox="1"/>
          <p:nvPr/>
        </p:nvSpPr>
        <p:spPr>
          <a:xfrm>
            <a:off x="-6" y="46689"/>
            <a:ext cx="12191999" cy="494174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66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1600" b="1" spc="50">
                <a:ln w="0"/>
                <a:solidFill>
                  <a:srgbClr val="0070C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UTM HelvetIns" panose="02040603050506020204" pitchFamily="18" charset="0"/>
              </a:rPr>
              <a:t>BỘ CÔNG THƯƠNG</a:t>
            </a:r>
            <a:endParaRPr lang="en-US" sz="1600" b="1" spc="50" dirty="0">
              <a:ln w="0"/>
              <a:solidFill>
                <a:srgbClr val="0070C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CF0BA03-900E-2340-5DAB-992166ECC42D}"/>
              </a:ext>
            </a:extLst>
          </p:cNvPr>
          <p:cNvSpPr txBox="1"/>
          <p:nvPr/>
        </p:nvSpPr>
        <p:spPr>
          <a:xfrm>
            <a:off x="-6" y="351024"/>
            <a:ext cx="12191999" cy="494174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66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1600" b="1" spc="50">
                <a:ln w="0"/>
                <a:solidFill>
                  <a:srgbClr val="0070C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UTM HelvetIns" panose="02040603050506020204" pitchFamily="18" charset="0"/>
              </a:rPr>
              <a:t>TRƯỜNG ĐẠI HỌC CÔNG NGHIỆP QUẢNG NINH</a:t>
            </a:r>
            <a:endParaRPr lang="en-US" sz="1600" b="1" spc="50" dirty="0">
              <a:ln w="0"/>
              <a:solidFill>
                <a:srgbClr val="0070C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UTM HelvetIn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712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3E73FF3-0209-EF1F-712E-EBC23D80B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30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40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UTM Androgyne</vt:lpstr>
      <vt:lpstr>UTM Futura Extra</vt:lpstr>
      <vt:lpstr>UTM HelvetIns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ĐẠI HỌC CÔNG NGHIỆP QUẢNG NINH</dc:title>
  <dc:creator>Lê Hồ Hiếu</dc:creator>
  <cp:lastModifiedBy>Trung tâm Tuyển sinh - TT&amp;TT</cp:lastModifiedBy>
  <cp:revision>5</cp:revision>
  <dcterms:created xsi:type="dcterms:W3CDTF">2021-12-03T14:56:38Z</dcterms:created>
  <dcterms:modified xsi:type="dcterms:W3CDTF">2022-06-28T00:50:13Z</dcterms:modified>
</cp:coreProperties>
</file>